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320" r:id="rId4"/>
    <p:sldId id="331" r:id="rId5"/>
    <p:sldId id="332" r:id="rId6"/>
    <p:sldId id="33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17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3:15.7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3356 251 20890,'-27'-37'-157,"6"10"258,23 32 33,2 3 23,4 6 22,0 1-22,3 5-23,-1 2-38,1 2-18,-2 1-5,0 2 5,-2 1 17,-1 2-5,-2-1-5,-1 2-1,0 1-28,-1 0-11,-1 0-1,1-1 12,0-1-11,1-1 6,0-1-23,1-2-23,-1-2-16,1-3-11,1-3-18,-1-5-32,0-2-46,-1-5-95,0-1-62,-1-3-16,0-2-101,0 0-179,1-2-460,1-2-823,1-4-1176,3-3-4923,1-2 7953,-1 1 0,-3 5 0,-3 3 0</inkml:trace>
  <inkml:trace contextRef="#ctx0" brushRef="#br0" timeOffset="600">3246 426 10830,'-6'-8'3199,"1"2"-2701,5 6 2756,0 0-3203,42-15-35,-24 11-32,34-12-68,-35 14-84,0 1-90,0-3-106,0 0-90,-2-1-100,-1-2-158,-1-2-33,-1-1 34,-1-4 140,-1 0 241,-1-3 162,-2 0 95,0 0 50,-1-1 29,-1 1 39,1 0 61,-1 0 90,1 0 140,1 0 101,0 1 84,1 2 50,-1 1-39,0 3-89,-1 2-124,-1 3-72,-1 3-18,-1 1 96,1 1 95,-1 2 39,1 3 40,1 3-7,0 4-37,1 3-46,1 5-79,-1 5-78,1 3-50,-1 6-35,1 1-38,-1 3-45,0 0-22,0 0-1,0 0-21,0 0-1,1-2 11,1-1-16,2-4-1,-1-2 12,0-5 0,0-2-6,-1-5-5,-1-2-6,-1-4-11,-1-4 100,-2-2 130,0-2 139,-1-2 85,0-1-79,-1 0-151,0-3-146,1-3-89,0-4-12,3-4 17,0-3 17,1-2 6,1-1-17,1 1-12,1 0-10,0 2-34,0 2 27,0 2-4,0 2-7,-1 2-16,1 3-28,-2 2-28,-1 1-6,0 1 6,-1 2-12,1 0 23,0 3 17,1 1 5,0 5-16,0 2-28,2 2-90,0 3-96,1 1-112,1 2-172,0-1-197,1 2-403,1-2-578,1-1-525,0-2-522,0 0-1075,0-2-2053,-1-3 5929,-3-2 0,-5-5 0,-1-1 0</inkml:trace>
  <inkml:trace contextRef="#ctx0" brushRef="#br0" timeOffset="1007">4297 492 21388,'-97'-6'62,"14"4"-34,60 16 5,0 0 1,3 2-17,1 0 5,4-1-22,2 0-11,3-1 0,3 0 11,4-1 11,2 0 34,1-3 39,3 0 39,0-2 56,5-1 46,2-2 5,2-1-1,2-3-33,0 0-28,2-3-50,0-2-17,1-4-23,1-2-16,0-3-6,0-1-6,1-1-28,-2-2 12,-1 0 0,-2 0 27,-2 1 40,-4 1 33,-2 3-5,-1 2-28,-2 4-34,-2 1-50,0 2-39,-1 1-68,0 1-498,0 1 510,0 4 55,0 0 23,0 5-5,0 1 10,2 3-5,3 1-11,2 1 0,2-1-28,1 1-62,2-1-90,0-1-128,1 0-162,-1-3-187,-1 0-194,-1-2-325,-2-2-499,-1-2-498,-2-1-639,0-2-3070,-1 0 5893,-1-1 0,-1 0 0,-1 0 0</inkml:trace>
  <inkml:trace contextRef="#ctx0" brushRef="#br0" timeOffset="1325">4319 32 21147,'24'-21'342,"-4"11"-180,-13 41 29,0 2 10,-1 3-21,0 2-6,-1 1-56,2 0-34,-1-1-45,2-1-11,1-4-17,0-1 0,2-4 0,-1-2 1,2-3-7,-1-3 1,-1-3-1,0-4-10,-3-3-6,-1-3-29,-1-2-4,-1-3-29,-1 0-28,-1-2-33,2 0-62,0 0-74,1-2-122,1-1-129,0-2-184,-1-2-320,0 1-555,-2 0-801,0 0-962,-1 1-2824,-2 0 6167,0 1 0,0 2 0,0 1 0</inkml:trace>
  <inkml:trace contextRef="#ctx0" brushRef="#br0" timeOffset="1518">4210 273 18880,'-8'-7'2379,"2"2"-1953,6 5 756,0 0-902,65-63-1452,-31 39 1214,9-13 0,1 2-20,-3 19 64,0 2-338,3 3-296,-1 2-523,0 4-1124,-2 3-1423,-2 1-4840,-6 3 8458,-7 0 0,-13 1 0,-6-2 0</inkml:trace>
  <inkml:trace contextRef="#ctx0" brushRef="#br0" timeOffset="-4432">50 930 21237,'25'69'386,"-3"-11"-307,-15-43-18,0 1-10,0-1-6,0 0-6,0-2-11,-2-1 0,1-2 11,-2-3 11,1 0 52,-2-4 94,0-1 129,-1-2 145,0 0 62,0 0-78,-1-2-146,2-2-174,0-4-9965,2-6 7220,1-3 4503,2-3 37,-1-2-67,2-1 51,-2 0-100,2-1 79,-2-1-2023,1 1-57,-1-1 67,-1 2-46,1 1 78,-3 2-171,0 2 113,-1 2-168,-1 3 72,0 2 11,-1 2-144,0 2 181,0 1-295,-1 2 350,0 3-302,0 0 90,0 1 657,0 5-442,-2 2 364,0 5-238,-1 1 113,0-1 1,2-5 0,-1-4 0</inkml:trace>
  <inkml:trace contextRef="#ctx0" brushRef="#br0" timeOffset="-3941">465 930 16090,'11'16'1820,"-2"-3"-1137,-3-13 7,0 0-74,0 0-107,1-1-106,1-2-111,1-3-10123,-1-1 12686,1-2-70,-1 0-216,2-1 7261,-3-1-6374,1 1-3456,-1-1 0,-1 1-2425,1 0-351,-2 0 92,-1 1 199,-1 0 2563,-1 1-16,-1 1-6,-1 1-45,0 2-67,-2 0-78,-1 2-101,-2 0-46,-2 1 12,-1 1 39,-2 1 62,-1 3 51,-2 2 33,-1 4 39,-1 1 34,0 3 39,0 0 17,0 2 5,2 0 23,1 2-12,2 1 1,1 0 22,3 1-11,3-1 39,1-1 11,2-1 23,3-2 27,2-1 13,3-1 10,1-2 11,2-1-17,1-2-22,0-1-22,3-2-9977,0-1 7354,1-1 3961,0-1 8346,1-1-4670,0-1-5339,0 0-196,2 0-270,0 0-1640,0 0-1052,-1-1-1245,-2 1-1954,-2 0 6536,-4 0 0,-4 0 0,-3 0 0</inkml:trace>
  <inkml:trace contextRef="#ctx0" brushRef="#br0" timeOffset="-3609">794 470 21450,'-1'80'241,"2"-10"-157,4-43 11,0 0 28,1 1-11,1 1-16,0 0-23,-1-1-28,0 1-17,-1-2 11,-1 0-11,0-2-6,0-1-11,0-1-33,0-2-17,-1-3-56,2-3-40,-2-3-90,0-3-77,0-2-129,0-4-152,-1-1-172,0-1-175,0-1-560,0 0-1378,2-1-4805,-1-2 7673,0 0 0,-1 1 0,-1 1 0</inkml:trace>
  <inkml:trace contextRef="#ctx0" brushRef="#br0" timeOffset="-3199">1100 864 17860,'-22'83'352,"3"-14"-184,20-56 90,1-2 79,2-1 72,1-2 78,1-1 22,1-3-16,0-1-56,1-2-101,2 0-107,-1-2-89,2-2-50,1-3-16,2-3-24,1-3-5,0-1 0,1 0-6,-1-3 17,-1 0 17,-2-1 16,0 0 1,-4 0 5,-1 0 0,-2 1-5,-2 0 27,-2 1-38,-1 0-12,-2 2-17,-2 0-22,-2 2-28,-3 2-39,-1 2-67,-1 1-57,-2 4-10,-2 0-29,-2 5-11,-2 2-73,-2 4-128,-1 4-169,2 1-212,2 1-224,1 0-315,4 0-402,1-1-431,3-2-309,3 1 157,3-3-1204,3-2 3523,0-1 0,0-4 0,0-2 0</inkml:trace>
  <inkml:trace contextRef="#ctx0" brushRef="#br0" timeOffset="-2909">1560 776 19445,'-47'25'199,"0"0"0,-31 19-98,67-27-23,1 1-22,2-1-6,2-1 12,3 0 33,1-3 45,2 0 67,2-3 40,1 1 10,3-2-16,3 0-23,-1 0-38,4-1-46,0 0-44,2-2-68,2 1-33,0-2-101,2 0-207,0-1-365,1-2-547,0-1-753,0 0-1197,1-1-3983,-3 0 7164,-3 0 0,-6 0 0,-4 0 0</inkml:trace>
  <inkml:trace contextRef="#ctx0" brushRef="#br0" timeOffset="-2716">1648 886 10735,'9'7'5103,"-2"0"-3709,-7-7 1956,0 0-3815,23 59-448,-13-41-650,19 44-1215,-20-58-4475,0-1 7253,-1-1 0,-3-1 0,-3-1 0</inkml:trace>
  <inkml:trace contextRef="#ctx0" brushRef="#br0" timeOffset="-2561">1604 667 18515,'0'-7'3030,"0"2"-2929,0 5-3378,0 0 0,0 0 0</inkml:trace>
  <inkml:trace contextRef="#ctx0" brushRef="#br0" timeOffset="-2209">1867 382 22481,'37'27'762,"-5"-1"-566,-23-9-34,-1 1 6,0 2-11,0 2 0,-2 2-34,-2 1-39,0 1-11,-1 1-40,-1 1 6,-1 0-11,0-1-16,-1 1 4,1-2-4,1-2-7,-1 0 12,2-3-11,-1-1 5,0-3-6,0-2 1,-1-1-23,2-3-33,-1-1-23,1-1-39,1-2-22,-1 0-46,1-2-38,1 0-84,0 0-102,0-1-144,-1-1-170,0 0-273,0-1-286,0-1-476,-1-1-1149,1 0-4430,-2 0 7332,0-1 0,-1 0 0,-1 0 0</inkml:trace>
  <inkml:trace contextRef="#ctx0" brushRef="#br0" timeOffset="-1849">1801 711 23332,'34'-33'191,"-2"6"-191,-10 23 5,2 0-10,0 1-18,1 0-16,-1 2-45,-1 0-62,1 1-55,-3 0-6,-1 1 5,-1 1 51,-2 1 39,-1 2 11,-3 0 34,0 1-18,-3-1 18,-1 2 33,-1-1 40,-3 2 67,-1 1 56,-2 1 34,-1 2-18,0 2 6,-1 2-27,0 2-52,0 1 1,0 1-56,0 0-17,0-1-11,0 0-6,0-3-22,0-1-62,1-2-117,0-3-191,1-1-309,0-3-390,0-1-270,1-3-863,-2 0-2615,2-4-1266,-1-1 6122,0-2 0,0 1 0,-2 2 0</inkml:trace>
  <inkml:trace contextRef="#ctx0" brushRef="#br0" timeOffset="-1691">2261 492 11637,'1'12'-1475,"0"-1"1,1-6 0,-1-3-1</inkml:trace>
  <inkml:trace contextRef="#ctx0" brushRef="#br0" timeOffset="-1278">2305 798 22823,'51'-37'61,"-7"6"-61,-31 24-11,2-1 22,0 0-5,0 1-6,-2-1 0,0 0-6,-1 0-907,-14-43 717,1 37 100,-14-30 85,5 51 22,-1 2 12,-1 2 16,0 4 39,0 0 1,2 3 22,1 0-6,0 1-16,4 0-6,0-1-17,2 0-6,1-1-11,2-1 1,3 1-7,3-1-5,3-1-28,3 0-33,3-1-51,2-2-62,3-2-51,2-3-105,1-2-163,3-3-296,1-2-354,1-3-442,0-2-740,1-4-682,-1-1-3838,-3 0 6817,-4 1 0,-11 3 0,-4 3 0</inkml:trace>
  <inkml:trace contextRef="#ctx0" brushRef="#br0" timeOffset="-982">2852 557 20095,'14'57'2198,"-1"0"0,-29 8-1940,86 3-28,-70-52 5,-2 1-44,-3-1-34,-4-2-45,-4-1-51,-1-1-38,-3-2-46,-3-2-66,1-1-130,-2-1-190,1-2-381,1-2-755,3-1-1945,2 0-5690,4-1 9180,3 0 0,4 0 0,1 0 0</inkml:trace>
  <inkml:trace contextRef="#ctx0" brushRef="#br0" timeOffset="11251">49 1806 21416,'-28'-31'67,"7"8"12,25 32 5,2 3 11,1 2-22,0 2-34,0 1-5,0 1 16,0 1-5,-1-2 33,0 2 18,-1-1 11,0 2 38,0 0-5,0 1-22,-1 1-29,0 1-21,1 1-29,0 2 6,0 1-1,1 0-10,-2-1-6,1-1 11,-2-4 6,1-1-17,-2-3-6,1-2-22,-1-2-33,0-3 16,-1-3-17,1-2-10,-1-2 16,0-2 28,0 0-23,-1-1-55,0-1-73,1-2-96,-1-3-55,0-3-52,0-3-88,0 0-124,0-1-111,-1 1-169,-1 1-202,-1 0-189,-2 2-135,0 0 61,0 2 258,-1 1 336,0 1 302,0 0 219,-1 2 134,1 1 79,1-1 168,1 0 236,0 0 239,0-1 169,3 1 11,0-1-168,1 0-212,0 0-107,1-1-12,2 0 74,4-2 61,4 1-23,2-2-55,2 0-34,2 0 18,2 1 4,0 1-5,2 2-84,0 1-90,0 0-73,-1 2-50,-1 0-34,-3 3-16,1 1 16,-5 3 51,-1 3 90,-4 2 105,-3 3 29,-2 0-11,-3 3-39,-3 0-57,-2 0-38,-5 0-29,-1-2-22,-2-1-17,0-1-12,-1-1 7,0-2-18,1-2-33,1-2 6,1-1-12,1-2-10,2-1 4,0 0-21,2-1-18,1-1-44,2 1-84,0-1-207,3 0-90,-1 0-90,2 1-107,0 1-122,0 1-426,0 2-577,1 0-683,1 2-510,2-1-3932,2-1 6867,0-1 0,-3-2 0,0-1 0</inkml:trace>
  <inkml:trace contextRef="#ctx0" brushRef="#br0" timeOffset="11668">422 2068 21976,'36'71'404,"-5"-14"-292,-22-50 0,-1-2 6,0-1 11,0-2 5,0-1-33,0-1-23,0-1-27,-1-1-29,2-3 0,-1-3 1,2-2-12,-1-1 6,1-2-6,-1 1-11,-1-2-6,0 1-5,-1-1-6,0 3-11,0 1 0,0 3-11,-1 3-17,-2 1 6,1 2 22,-3 1 28,0 3 45,-1 2 67,-1 5 67,0 4 28,-3 4 28,-2 2-11,-3 3-33,-1 2-40,-2 2-11,0 1-51,0 1-16,0-1-17,1 2-5,1-2-29,2 1 6,2-1-17,1-2-11,2-1 0,1-3-11,1-1-6,0-2-39,0-2-28,1-3-89,0-2-107,2-3-157,-1-2-196,2-1-224,-1-3-258,2 0-430,0-2-1329,2-1-4564,-1-1 7438,-1-1 0,-2 0 0,-1 0 0</inkml:trace>
  <inkml:trace contextRef="#ctx0" brushRef="#br0" timeOffset="12114">1232 1630 24027,'8'-5'106,"-2"6"-39,-6 22 12,1 4 10,0 1 6,0 4-22,1 3-11,-1 1-17,1 2-1,-1 1-16,1 0 6,0-1 0,1-2-18,0-3-4,0-3 4,0-3-10,0-3-6,0-3 0,-1-3-39,0-4-40,-1-3-38,1-4-79,-1-2-84,0-3-67,0-2-135,0 0-302,1 0-533,1-3-1254,2-1-1316,2-6-4536,0 1 8423,0 0 0,-4 5 0,0 1 0</inkml:trace>
  <inkml:trace contextRef="#ctx0" brushRef="#br0" timeOffset="13033">1035 1937 21875,'45'-33'73,"1"0"0,32-19-51,-56 50-5,0 0-22,-1 0-7,-1 0-16,0-1-5,-4-1 22,-1 1-6,-3-1-6,-1-1 7,-2-1 10,-1-1-16,-1-2 5,0-1-6,-1-1 1,0-1 22,1-1 22,-1-2 1,1 1-18,-1 0 1,1 0-17,0 1-23,1 2-5,-1 2-17,0 1 6,0 3 5,0 2 34,0 2 22,0 1 45,-1 1 50,1 2 73,0 4 57,-2 4 50,1 2 50,-2 3-17,1 4-22,-2 5-34,-1 3-67,-1 5-33,-1 2-51,0 2-45,0 1-34,0 1 7,0 0-24,0-4 7,1 0-1,0-5-33,1-2 39,0-3-6,0-4 1,0-5 16,-1-2 11,0-6 29,-1-2 55,1-3 51,0-2-11,-1 0-34,1-2-68,0-1-55,2-3-17,1-5 6,2-2-6,1-3-28,3-2-11,0 0-34,1 0-28,0 1-28,0 2-22,-1 0-11,1 2-1,-1 0 40,-1 2-6,0 2 12,-2 0 16,-1 4 6,-1 0 27,-2 2 7,1 1 10,-1 1 1,0 0 16,0 0 1,0 0 27,-1 0 1,1 0 5,1 0 0,-1 0-17,2 0 22,0 2-16,1 1 11,-1 0 23,1 3 5,-1 0-6,0 2 23,1 1-12,0 1-10,0 2 5,1 0-11,-2 1-6,1 0 0,0 0-5,-1 0-12,0-1-5,0-2 11,0-2 0,-1-2 0,0-2 22,0-1 1,-1-2 5,2-1 5,0 0-5,1-1-11,2-2 0,1-2-6,1-3 6,0 1-6,2-1 0,1 0 0,-1 1 1,0 1 4,-1 0 18,-1 0 39,0 1 11,-1-1 11,-1 0-11,-1 1 0,-1 0-17,0 0-11,0 0 6,-1 0-1,0-1-5,-1 0 6,0-1 0,-1-1-1,0 0-16,-1 0 17,0-1-1,-2 1-16,0-1 0,0 1-23,-1 0 6,-1-1 0,-2 2 12,-1 0-12,0 1-28,-1 2-22,0 2-35,-2 0 1,1 2 6,-2 2 16,-1 2 17,0 4 12,-2 3-1,1 1 6,-1 3-6,1 0 6,0 0-5,3 0 5,0 0 5,4 1-5,2-2-5,2 1-1,0-1 1,3-1 5,4 0 5,3-2 1,4-2-6,1-1 0,4-2 0,2-2-11,1-1-73,2-1-135,0-2-257,1 0-437,-2 0-717,-1 1-1596,-1 0-4548,-3 1 7774,-5 1 0,-6-2 0,-3 0 0</inkml:trace>
  <inkml:trace contextRef="#ctx0" brushRef="#br0" timeOffset="13508">2655 1849 24363,'-5'-14'184,"1"5"-88,7 23 10,0 1 23,0 1-17,0 2-11,-1 0-23,2 1-33,0 1-12,1 2 12,0 2-28,0 2 11,2 3 6,-1 3-11,-1 3 10,0 0 18,-1-1-23,-2-5 16,1-5 29,-2-5 28,1-5-6,-2-3 40,0-2 21,0-2 12,-3-1-11,-1-2-45,-3-1-50,-5 0-62,-2-1 11,-5-1-11,-2-1-6,-3-1 1,1-1-18,1-3-27,1-1-45,3 0-51,1 0-111,2-1-107,3 1-197,2-1-296,3 1-470,2-1-1182,2 0-1731,2 0-4616,0-1 8856,1 2 0,0 2 0,0 2 0</inkml:trace>
  <inkml:trace contextRef="#ctx0" brushRef="#br0" timeOffset="13682">2589 1696 20291,'-5'-8'2509,"2"1"-2341,3 7-3445,0 0 0,0 0 0</inkml:trace>
  <inkml:trace contextRef="#ctx0" brushRef="#br0" timeOffset="14102">3049 1718 23439,'-4'65'935,"-1"0"0,-19-1-839,77 10-23,-37-77-34,-1-2-6,1-3-5,0-2 0,0-2 0,-1-1 12,-1-1 4,-1-2-4,-1 1 10,-1-2 0,-3 1-5,-2 0 6,-2 1-12,-2 0 0,-2 2-11,-1 1-28,-3 0 0,-3 2-17,-4 0 0,-2 2-11,-3 2-5,-2 2-6,-2 2-29,-2 0 1,0 2-22,-1 3-51,2 1-28,0 4-74,4 1-71,1 1-119,4 0-184,1 0-268,3-1-428,2 0-647,2-1-915,2 0-789,2 0 3663,3 0 0,-2-3 0,3-1 0</inkml:trace>
  <inkml:trace contextRef="#ctx0" brushRef="#br0" timeOffset="14367">3268 1762 18885,'8'1'6110,"-2"0"-5975,-6-1 44,19 13-27,-12 1-35,13 13-33,-18-2-28,0 1-16,-1 0-24,-1-1 7,1-2-12,-1-2-11,1-2-11,-1-2-23,0-5-50,0-2-73,2-2-95,-1-3-135,2-1-117,-1-1-89,0-2-202,1 0-550,-1-1-1449,2-4-4516,0 1 7310,-1-3 0,-1 3 0,0 2 0</inkml:trace>
  <inkml:trace contextRef="#ctx0" brushRef="#br0" timeOffset="14530">3334 1543 5739,'6'4'0,"-1"0"0</inkml:trace>
  <inkml:trace contextRef="#ctx0" brushRef="#br0" timeOffset="14934">3531 1762 17848,'2'51'1048,"1"0"0,2 32-600,-3-70-57,0-3 57,-1-4 157,0-2 186,1-2 21,-1-2-180,0 0-195,0-2-258,0-3-123,1-4-16,0-4-18,1-3-11,1-3 6,-1-1-11,2-2-12,0 0 6,2-2 6,1 1 5,1-2-6,2 1 29,2 0-6,1 0 17,0 2 5,2 1-11,0 2-11,1 2-5,-1 4-1,1 1 1,-1 3-18,-1 3-5,-1 1-5,-1 3-12,-1 2 17,-1 0 0,0 2 0,0 2 11,-1 3 11,0 4 1,0 1 16,-2 2 6,1 1-6,-1 2 23,-1 1 5,-1 1-11,-1 0 17,0 1-22,-1-1-29,0 0 12,-1-2-12,0-1-5,-1-2 0,1-2-12,-1-3-10,0 0-1,0-4-5,1 0-6,-1-1-73,1-2-27,0 0-80,0-1-116,-1-1-147,1 1-301,1 0-438,-1 0-621,1 1-1183,0 0-1074,1-1-3843,0 2 7920,0-2 0,-3 0 0,-1-1 0</inkml:trace>
  <inkml:trace contextRef="#ctx0" brushRef="#br0" timeOffset="15288">3947 1258 23819,'36'25'308,"-5"-1"-190,-18-1 0,0 2-6,1 1-28,1 2-12,1 1-10,1 2-6,-1 1 17,1 1-34,-1 0 11,-1-1-16,-1 0 5,-2-2 6,-2-1 0,-1-3 5,-2-4-5,-2-2 33,-2-5-5,-1-4 1,-1-3-7,-1-3-17,0-2-11,0-1 17,0-1 0,0 0-179,-2-2-118,0-1-140,-1 0-201,-1-2-314,1 1-505,-1 1-1186,0-1-1738,1 0-4328,0 1 8653,0-1 0,2 2 0,0 0 0</inkml:trace>
  <inkml:trace contextRef="#ctx0" brushRef="#br0" timeOffset="15668">3794 1543 18229,'-5'0'3422,"2"-1"-2726,3 1 1404,0 0-2044,10-26 11,0 17 39,11-20 34,-2 24 39,1 1 12,1-2-46,0 1 2,2-1-35,1 0-28,0-1-23,3 0-38,-1-1-12,3 1 0,-2-1 6,2 1-17,-3 1 11,1-1-22,-4 2 11,-1 0-6,-3 0 1,-2 1-23,-3 1-34,-3 0-11,-2 1-28,-2 2 23,-2-2 16,-1 1 28,0 1 17,-1-2-5,0 1 11,0 0-90,-2 1-106,2 0-140,-1 0-197,0 0-184,0 0-280,2 2-443,0 2-711,1 2-1120,0 3-4403,0 0 7685,-1-2 0,-2-2 0,-1-3 0</inkml:trace>
  <inkml:trace contextRef="#ctx0" brushRef="#br0" timeOffset="16283">4757 1455 24161,'3'-28'106,"-5"5"-94,-9 23-1,-5 2 11,-1 1-11,-2 4 1,-1 1 4,-1 0-4,3 2-24,-1-1 1,4 1-6,2-1 1,2 0 4,3-1-4,2 0 4,2-2-4,2-2 4,1 0 24,1-1-12,0 0 16,0-1 12,2 1 0,-1-1 12,3 1-1,1 0 0,0 0 6,2 0 5,1 0-5,3 1-6,1-1-16,2 2-1,2-2 0,3 2-10,0-1 4,3 1 7,0-1-12,0 2-22,-1-1 0,-1 3-12,-1-1 12,-2 1 0,-3 0 5,-1 1 17,-2 0-5,-3 0 28,-2 1 38,-1-1 24,-2 0 55,-1-2 67,-1 1 24,-1-2 15,-1-1-33,-3 0-50,-2 0-68,-4-1-11,-4 1-22,-2-3-22,-3 0-1,-1-1-22,0-1-22,1-2-18,1 0-32,1-2-119,1 1-156,1 1-207,1 1-293,2 0-362,1 3-545,0 2-973,2 3-1267,0 3-4564,2 0 8530,2 0 0,2-5 0,2-3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4:12.1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51 24139,'90'-28'-723,"-15"6"141,-59 22-354,-2 2-554,-1 1-784,-2 3-1271,-1 0-4162,-3 0 7707,-2 0 0,-3-3 0,-1-1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4:12.2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13765,'5'5'8194,"-2"-1"-7862,-3-4-288,0 0-386,70 0-1041,-41 0-123,56 0-1343,-60 0-5368,-4 0 8217,-4 0 0,-8 0 0,-5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4:13.60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301 0 18733,'-48'9'919,"7"-2"-762,35-7-11,-3 0-17,1 0-17,-1 0-23,0 0 197,-14 2-230,8 0 112,-14 3-84,17-1 352,-16 7-324,15-6-22,-9 4-28,15-5-18,1-2 1,0 1 0,3 0 89,0 1-66,1 0 55,1 1 23,0 0 22,1 0 39,0 1 1,0 0 16,1 1 16,1 0-10,1 1-23,2 0 135,2 8-208,0-2 17,2 6-16,-3-3-18,-1 1-21,1 1-12,-1 3 28,2 14-73,-2-6 17,2 30-23,-4-21 40,1 11 0,0 3-45,-1-4 140,1 8 1,-1-1-41,-2-16 248,-2 48-253,-3-49-11,-4 21-17,1-29-17,1-1 1,-1 0-23,2-1 0,1 0-17,1-1-11,0-1 0,2-2 22,0 7-38,1-10 4,0 5-4,0-12 4,0-2 7,0-2-23,0-3-6,0-1 6,1-1 0,0-2 6,0 0 11,2 1-17,0-2 50,4 4-22,-2-5-6,2 2 1,-1-3-6,-1 0 22,1-1-22,-1 1 22,3-1-22,-2 0 44,3 0-44,-4 0 39,9-4-45,-5 0-5,19-9 5,-12 6-11,27-10-6,-21 10 12,26-7-12,-27 9 12,9-1-12,-15 3-10,-1 2-7,-1 1-61,-1 0-50,-1 0-57,-1 0-94,-2 0-96,-1 2-162,-1-1-253,-3 2-397,-1 0-1014,-2 1-2089,-1 1 4296,-4 2 0,3-3 0,-3-1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4:14.4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118 62 21741,'-17'-14'297,"2"5"-212,3 18-1,2 1 11,0 1 11,1-1-5,1 2 5,0 0 1,2 0-23,0 2 5,0-1 46,1 9-79,2-5 89,1 27-105,2-23 111,9 27-106,-3-32 89,11 12-39,-7-19 303,30 2-342,-17-9 84,43-11-101,-36-1 84,25-14-44,-29 9 285,19-21-202,-25 15 354,10-38-432,-23 35 39,-6-29-50,-7 34-23,-31-21-44,15 24-23,-40-11 0,35 23-100,-23 2-7,29 4-711,-14 9 354,20-2-4873,-6 17 1729,17-13 3625,-1 10 0,5-17 0,0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4:14.95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37 24256,'21'-22'493,"-3"7"-331,-18 26-16,0 3 0,0 0-29,0 3-27,0 0-6,1 1-16,2-1 4,1 0-16,0 0-11,2 1-17,-1-1-5,0 1-1,1 0 0,-2-1 1,1 0-34,-1-1-1,-1 2-16,0-2-39,-2 1-28,1-2-79,-2-1-89,0-2-141,0-1-5000,-3 10 1012,-1-9-4239,-1 8 8631,-2-12 0,4-4 0,0-1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4:16.12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23 102 23483,'78'-28'560,"-11"5"-408,-45 18-18,1 1-22,-1-1-11,-1 1 0,-1-2-29,-1 2-10,-2-1 145,14-3-156,-15 5 66,14-3-78,-23 6 12,6 0-23,-8 1 33,5 2-27,-3 0 123,12 12-106,-9-6 100,13 15-101,-14-12 34,6 11-50,-7-11 151,7 24-157,-7-18 101,6 33-85,-9-28 46,2 26-45,-5-23 145,0 48-134,-2-38 101,-2 56-123,0-55 78,-2 49-79,3-49 6,-1 43-5,2-48-6,0 31-22,0-38 50,0 20-62,0-27 45,3 15-5,-2-20-29,3 8 1,-2-9-12,-1 0 23,1 1-11,0 1-1,1 7-21,-1-4 44,3 18-45,-2-17 22,5 17 18,-5-22-34,5 10 11,-4-16 11,4 8-17,-5-11 17,3 6-16,-4-6 10,1 4 23,-2-3-44,-1 6 16,0-5 0,-1 5-23,1-7 46,-2 2-29,1-5-11,1 1 45,0-1-33,0-1 5,-1 0-12,0 0 24,-1 1 16,-1 1-17,-1 0-17,-7 4 1,0-1-7,-34 13 7,16-7-1,-17 4 1,-4-1-7,0 0 18,-12 1 0,-1-2 10,7-4-2,1 0 0,4-2-36,17-3-628,-11 2 146,37-5-4190,8 9-2520,5-5 7214,5 6 0,-6-8 0,-2-1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4:11.23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0 176 23439,'9'-37'190,"-1"8"-128,-7 29-1,0 1 29,2 2 5,1 2-5,0 2 10,1 2-10,2 2-17,-1 1-12,0 0 1,0 2 44,2 6-22,-2-2 79,5 20-135,-6-17 106,11 33-44,-2-20-68,2 7 90,9-8-84,-16-23 258,9 4-151,-14-12 117,0-1-179,-2-5 61,4-18-106,-4 7 129,7-30-107,-6 24 45,6-23-72,-5 20 128,10-28-89,-5 24 128,17-41-168,-14 43 40,11-25-51,-14 35 0,2-3-22,-5 10 11,-1 2-17,-1 1-61,-2 2-84,0 0-505,-1 2 186,1 1-1026,-1 1 331,0 2-6734,0 11-446,-1-5 8356,1 6 0,-1-10 0,0-2 0</inkml:trace>
  <inkml:trace contextRef="#ctx0" brushRef="#br0" timeOffset="566">526 417 18548,'-29'-20'1659,"7"5"-1329,21 15 168,1 0-285,1-1 73,1 1 44,3-2-15,2 2-47,2-2-38,2 1-40,2-1 6,1 0-28,0 0-16,1 1-7,0 0-38,-2 0-29,0 1-28,-1 0-27,-3 0-40,-1 2 23,-3 0 10,0 2 7,-2 2 5,-1 2 11,-1 0 39,-5 9-22,0-4-28,-4 6 0,-1-5-5,0 0-6,0 1 16,1-1-5,0 0 0,1-1 28,1 6-17,3-9 185,4 6-128,3-13 161,17 0-218,-6-6 23,45-13-73,-30 6-331,46-17 23,-47 16-935,19-6 189,-31 10-8766,5-1 8261,-15 5 1,1 1 0,-8 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4:21.50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3484 12937,'64'7'1131,"-11"-2"-834,-41-5-68,1 0-27,0 0-1,1 0 1,1 0 22,-1 0 17,0 0 762,22-3-723,-17 2 375,33-3-515,-31 2 308,34-1-319,-28 2 112,36-2-169,-33 2 108,37-1-124,-38 0 208,38 1-158,-39 0 252,33-2-274,-35 2 168,28-4-128,-31 3 307,29-2-263,-28 2 380,38-4-424,-32 3 111,42-2-157,-38 2 124,45 0-129,-42 1 27,48-2-83,-47 2 45,47-2-62,-47 2 34,45-1-17,-47 2 67,40-2-22,-46 3 156,39-2-123,-39 2 230,40-3-252,-39 1 84,40-1-101,-40 2 16,37 1-55,-37 0 34,43 0-29,-41 0-11,46-1-16,-44 1 49,46-2-21,-43 1-1,44-3-16,-46 2 39,37-1-40,-43 2 51,35 0-39,-36 1 56,41 0-40,-37 0-10,43 0-6,-41 0 5,53 1-44,-46-1 33,56 0 0,-55 0 6,50-2 0,-53 0 5,51-2 6,-51 1 95,55-3-95,-52 2 36,7 0 1,1 0-26,-5 1-22,8 0 0,0 0 5,-5 2-5,5-1 0,1 0-23,-9 0 14,5 0 1,0 0-20,-9 0 39,50-2-23,-54 3-10,43-4 33,-47 3-17,62-3 0,-55 3-11,49-2 17,-52 3 11,41 0-28,-38 1 31,13 0 0,-1 0-20,-9 0 0,45 0-33,-54 0 16,58 0-11,-49 0 6,11 0 0,-1 0 11,-13 0 22,37 0-22,-40-1 45,41 0-28,-37 0 5,14 0 1,2 0-1,-9 1-3,3 0 1,0 0 19,-10 0 57,44-3-68,-42 2 28,11-2 0,1 0-40,-12 0-10,48-3-17,-55 4 33,37-1 1,-35 2-18,60-1 6,-58 1-5,46-1-6,-51 1 0,45-2 11,-44 2 23,48-4-34,-54 2 5,29-1 1,-29 1-28,38-2-1,-31 2 23,13 1 0,0 1 6,-10 0-1,38 1-10,-53 0-6,12 3 27,-22-1-32,13 3 27,-20-4-6,12 3-10,-14-4 22,9 2-12,-9-2 6,19 0-11,-11 1-11,33-1 6,-25 0 10,23 0 1,-25 0 22,26 2-39,-27-1 11,24 3 16,-29-2-32,13 3 16,-14-2 0,25 3 0,-22-4 22,21 2-22,-28-3 6,3-1-1,-11 0 57,-1 0 95,-1 0-157,-2 0 5,1-1-16,-3-1 11,-1-2-6,1 0-5,-6-2 0,2 1 33,-17-9-33,11 8 6,-16-9-1,15 9 12,-12-8-6,12 7 0,-23-15-6,21 11 34,-27-16-22,25 14 33,-27-13-17,25 16 74,-15-10-46,25 13-5,-5-3-50,13 6 61,-2 0-34,4 3 6,0-2-39,1 3-101,0-1 95,1 4 23,1-1-6,1 4 11,1 0-22,3 1 22,13 8 0,-4-5-17,28 16 18,-21-13-1,33 19-17,-30-19 23,34 18-51,-33-19-16,23 13 72,-32-16-55,9 5 16,-20-10-17,0 2 28,-5-4 46,-3 4-23,-2-3 16,-12 10 12,4-4 6,-21 18-46,14-11 96,-31 28-62,23-22 84,-35 34-83,33-30 10,-33 27-44,38-31-130,-22 18-27,30-25-521,-5 6-51,15-15 723,1-1 0,4-5 0,0 0 0</inkml:trace>
  <inkml:trace contextRef="#ctx0" brushRef="#br0" timeOffset="5368">3284 178 11799,'6'28'2302,"-1"-5"-1674,-5-18-12,0 0-33,0 3-12,0 0-73,-1 2-55,0 1 217,-1 8 35,0 10-504,0-5 419,0 21-402,2-23 223,-1 31-330,0-26 223,1 51-257,0-44 68,0 40-74,0-43 242,0 46-242,0-40 180,0 53-162,0-55 89,0 49-118,0-46 51,0 38-68,0-40 142,3 56-119,-2-49 56,1 8 0,1-1-45,-2-13 67,4 41-89,-3-44 90,2 40-91,-2-41 119,0 38-96,-2-39 67,1 27-78,-1-29 28,-1 52-50,0-42 28,-1 58-34,0-60 39,-1 33-34,1-35 141,-2 53-152,1-45 6,1 9 0,0 0-5,2-13 22,-1 50-23,1-52 84,0 52-78,0-50 107,-2 54-85,1-52 79,-5 50-67,3-52 66,-3 52-94,4-51 33,-1 54-72,2-55-1,0 46 17,0-51 28,-1 40-27,1-42 21,-4 44-16,3-41 50,-4 51-44,4-47 10,-3 47-10,2-50-7,1 47-16,0-46 34,0 46-34,0-46 11,-3 46-22,2-47 22,-3 54 28,3-50-44,0 56-29,2-54 51,-1 50 5,0-53-16,-1 44 22,0-49 11,-2 42-39,2-43 23,-3 41-12,3-41 39,-2 45-27,3-45-29,-3 42 17,3-44 56,-1 34-67,2-38-44,-1 32 55,1-34 0,1 31-11,0-33 34,0 37-18,0-32-10,0 42 0,-2-38 16,-1 46-33,0-43-12,-2 50 40,3-47 34,0 49-57,2-50-56,-1 43 40,1-47-45,0 40 67,0-42-23,-1 39 23,1-40 62,-1 29-45,1-38-73,-1 13 0,1-24-443,4 7 197,-2-12-1468,8 6 482,-5-6 1288,11 9 0,-11-10 0,4 3 0</inkml:trace>
  <inkml:trace contextRef="#ctx0" brushRef="#br0" timeOffset="6467">3197 156 15053,'-15'-4'23,"3"2"50,11 6 33,0 1 23,0 3 0,-1 1-6,-2 2-11,0 4 224,-7 12 1260,-21 33-1164,8-18 621,-27 42-806,32-54 55,-14 24-218,21-33-11,-6 16-129,11-25 95,0 7 135,9-19 240,4-8-280,2-3 253,23-39-281,-14 23 107,26-47-163,-27 47 124,14-24-96,-20 35 163,7-12-179,-11 19 61,5-5-67,-5 9 202,14 2-163,-6 6 129,26 13-173,-18-3 16,36 21-173,-31-17-1889,35 17 192,-37-20 1803,21 12 0,-35-19 0,4 4 0</inkml:trace>
  <inkml:trace contextRef="#ctx0" brushRef="#br0" timeOffset="19586">4336 3244 18319,'16'-14'1132,"-2"3"-819,-14 8-10,0 1-12,0-1-6,0 0-5,-1 0-39,0 0 213,0-4 95,-3-3-437,2 0 437,-6-14-398,4 12 101,-5-13-156,4 14 161,-7-12-173,5 11 247,-14-18-253,13 17 51,-12-14-73,11 16 157,-8-13-129,8 11 190,-16-22-235,14 20 45,-13-15-56,14 17 79,-12-10-91,10 10 85,-24-16-84,20 18 33,-19-13-22,20 15 23,-12-12-34,15 11 22,-17-21-27,18 19 4,-12-16 1,13 19 6,-14-11-18,9 10 1,-31-17 5,24 15-5,-25-11-18,29 15 35,-21-8-12,21 8 28,-25-9-11,26 10-5,-15-5-18,20 7 18,-15-4-12,13 3 67,-19-7-72,20 8 11,-12-6-17,16 8 0,-17 0 0,12 2-6,-38 4 0,28-1 12,-40 5-12,39-3 6,-21 2 6,25-4-28,-30 5 55,28-4-22,-31 7-27,37-7 38,-14 5-16,18-5 22,-17 6-17,15-4-17,-24 10 34,21-7-22,-19 10-1,18-7 7,-33 19-29,27-15 34,-33 19 22,38-22-45,-15 10 6,21-12 17,-12 13-11,16-11 22,-10 19-51,14-19 34,-4 14-16,5-13 61,-8 22-62,7-18 45,-15 30-44,11-28 55,-11 19-33,9-20 45,-14 27-18,14-25-27,-15 30 6,20-32 10,-8 23-61,11-23 79,-5 23-7,5-22 24,-6 28-29,6-25-17,-4 22-22,4-23 90,-3 32-68,5-27 40,-1 27-40,3-31 96,2 26-107,0-27 28,5 27-28,-2-33 68,7 23-46,-6-21 57,12 25-51,-10-23 17,15 25-39,-13-26 28,10 16-28,-10-21 72,16 20-55,-14-20-6,20 20-23,-20-23 23,16 14-39,-15-15 45,18 12-12,-18-13 40,22 10-34,-20-10 11,16 5-28,-17-7 0,4 1 1,-5-2-7,3 1-16,-3-2 28,12 5 11,-12-5 0,20 4-6,-17-4 12,25 3-40,-23-4 17,25 5 1,-25-5 55,27 2-34,-22-4 35,33-3-18,-28 0-33,38-8-34,-36 4 28,39-8-16,-38 8 10,37-8 23,-39 8 11,30-4-27,-36 6-46,20-3 6,-28 4 39,15-4-11,-18 3 123,17-8-55,-14 5-57,29-12-22,-21 8 11,35-13-12,-31 13 1,35-14 0,-36 15 28,25-11 28,-32 13-40,15-11-5,-21 11 17,14-14-39,-17 11 16,12-17 12,-14 16 16,8-19 12,-10 19-12,7-20-33,-7 18-6,11-24-5,-7 20 22,15-24 22,-12 23-22,11-19 34,-15 25-12,5-12-44,-9 17 22,0-14-28,-4 11 44,3-16 18,-2 14 28,2-17-46,-4 17-21,2-21 10,-2 18-33,2-22 12,-2 19 32,4-25-4,-3 23-7,2-28 18,-2 27-63,-12-27 40,4 32-33,-17-13 5,11 23-342,-13-3 96,12 7-2656,-28 23 769,23-7 2161,-29 30 0,35-31 0,-6 6 0</inkml:trace>
  <inkml:trace contextRef="#ctx0" brushRef="#br0" timeOffset="24884">2255 3506 8842,'-15'8'1372,"2"-2"-1024,9-5-68,2-1-23,1 1-27,0-1 1596,1 1-1708,-1-3-74,1 1-55,0-2 28,-1-1-28,1 0 100,-1-9-16,1 5 190,0-16-123,0 14 432,0-17-393,0 15 342,0-18-376,0 17 242,0-17-264,0 17 101,1-9-112,-1 13 342,1-8-348,0 9 337,0-9-303,0 10 89,-1-9-117,0 6 247,2-15-275,-1 13 168,4-15-202,-3 16 107,2-9-90,-2 11 146,2-19-156,-2 15 88,1-18-105,-1 20 55,0-8-56,-1 9 84,4-10-61,-3 8 78,7-21-90,-5 19 12,5-16-12,-4 19 236,7-21-208,-6 16 40,10-21-90,-10 25 45,4-10-29,-6 11 236,4-15-241,-4 13 107,5-20-107,-5 20 51,3-15-45,-4 15 212,7-21-167,-5 18 78,7-23-146,-7 25 129,7-19-83,-5 17 72,10-24-107,-9 20 1,14-31-17,-11 27 16,15-30-33,-13 32 34,12-25-45,-15 29 61,11-17 12,-14 20 90,12-17-96,-10 18 84,12-19-118,-12 17 28,9-12-22,-10 15 0,10-17-5,-9 16-6,13-20-1,-12 20 46,15-20-73,-11 17 56,22-22-17,-17 20-28,26-23 16,-23 23 1,29-19-17,-28 22 11,33-20-39,-32 21 28,25-14 17,-29 18-11,17-6-1,-23 13-10,11-1 10,-16 4 18,7 1-34,-10 0 50,10 1-6,-8 0 29,14 3-12,-11-2-16,17 5-51,-16-3 40,17 7-29,-16-5 23,19 5 0,-18-6-29,20 3 24,-19-6-18,19 1-5,-19-2 39,21-1-28,-19 0 11,22 0 11,-21 0-22,24 1 6,-23 1 28,21 8-40,-22-3 79,19 16-51,-20-11 79,19 22-67,-20-17-6,21 23-23,-21-23 1,21 15-6,-21-21 28,17 12 0,-21-13 168,11 15-73,-15-13 241,7 24-291,-10-18 44,8 27-111,-8-25 61,10 26-44,-9-26-7,10 24-16,-8-25 12,6 11-7,-9-18 186,5 12-107,-7-13 106,2 20-140,-4-18 12,3 18-51,-1-17 34,1 18-34,-2-17 40,2 20-23,-3-18 0,2 26-17,-2-23 17,1 30-34,-2-27 29,0 27-23,0-29 39,0 27-6,0-26-10,-2 27-18,1-27-10,-1 27-18,0-29 29,1 27 5,-1-27 12,1 25 0,0-24-12,0 27-17,0-27 6,1 25-28,-1-27 33,1 16 24,0-22-24,1 13-5,0-14 28,2 14-39,-2-15 17,3 14-12,-3-16 12,1 16 16,-2-14-5,1 21-6,-1-15-39,0 26 11,0-21 29,-1 27-7,0-28 6,-2 23 1,1-28 10,-3 22-5,3-22-17,-4 26-11,2-22 11,-3 30-6,4-26 6,-2 30 17,4-29-12,-2 27 1,3-29 5,-3 24-11,1-28 17,-4 20-23,3-24 23,-6 18 6,5-18-7,-7 21-21,6-20 16,-8 26-11,7-23 17,-8 24-17,8-24-23,-6 19 7,8-23-46,-3 16 73,3-18-11,-1 15-11,2-15 17,-6 19-12,3-17 34,-11 24-22,8-21-1,-15 22 1,12-23 16,-17 21-16,17-23 33,-15 18-17,18-22 68,-9 10-62,13-15 28,-3 1-22,7-5 10,-2 0-44,1-1 28,-7 8-28,4-5 0,-13 15 12,8-9-7,-16 17-10,13-14 16,-21 15-6,18-15 29,-20 13-17,20-15 78,-19 7-61,20-12-1,-18 5-10,19-8 77,-19 3-94,19-3 22,-25 4-28,22-1 11,-25 11 0,24-7-44,-21 11 33,23-10 33,-20 10-38,22-12 38,-17 8-16,19-11-17,-14 6 11,15-8 23,-13 4-34,14-6 34,-13 3-40,13-3 23,-16 3 0,14-3 5,-19 2 12,16-3 27,-24 1-22,24-2-27,-15 1-7,19-1 40,-11-3-17,10 0 28,-13-10-28,14 6-11,-8-8-28,11 8 33,-9-7-16,8 5 27,-21-10-38,17 10 10,-18-9 18,18 10-7,-11-4-21,13 7 66,-11-5-94,16 7 61,-7-5-11,9 5-6,-8-9-11,5 3 28,-17-21-28,12 14 17,-13-17-23,15 18 6,-12-12 11,12 13-11,-15-26 6,15 23-40,-8-18 29,11 21 38,-6-10-38,7 12 27,-9-22-22,9 19-6,-5-18 1,6 17 5,-4-16-6,4 15 6,-10-27-11,9 26 73,-10-25-46,9 27-32,-5-15 10,6 16 23,-8-17-23,7 13 12,-13-36-45,12 30 50,-7-28-17,11 30 12,-5-30-1,6 29-5,-3-29-11,5 34 17,0-16 11,1 18-57,0-26 68,0 21-56,0-34 34,0 32-12,-1-26 1,-1 23-85,-13-47 17,6 39-341,-17-48 128,15 54-605,-7-22 203,10 29-7445,4-23-219,6 26 8352,5-12 0,-4 26 0,1 2 0</inkml:trace>
  <inkml:trace contextRef="#ctx0" brushRef="#br0" timeOffset="28818">2146 3572 12360,'-2'-43'1405,"1"5"-1113,1 25-74,1-1-11,0 1-39,0 1-17,1-1-16,0 2 358,1-18-330,-2 11 525,3-29-436,-4 26 331,1-33-460,-1 28 140,2-36-201,0 34 72,4-35-89,-2 35 106,6-40-67,-6 37 319,6-35-285,-5 41 151,3-27-196,-4 32 146,3-24-107,-4 24 280,4-26-275,-4 24 219,5-36-252,-5 30 56,7-39-123,-5 37 28,5-31-28,-5 36 0,4-30-17,-5 33 28,3-31-12,-4 30 147,2-25-68,-4 29 174,2-22-185,-2 22 112,2-30-152,-2 23 80,5-37-102,-3 32 73,7-37-56,-5 39 45,10-31-61,-7 36 27,9-25-39,-10 29 29,10-23-29,-9 24 34,8-24-29,-10 25 35,8-23-29,-8 24 51,7-16-45,-6 18 17,13-20-34,-8 18 23,18-22-29,-16 21 40,15-15-5,-19 20 234,11-11-162,-13 15 152,9-13-203,-9 12 107,12-15-112,-9 11 95,17-22-89,-14 17 84,18-26-118,-18 25 100,14-20-88,-17 24 66,13-19-72,-12 19 10,12-22-32,-12 20 21,13-18-33,-14 21 11,13-14-11,-15 18 28,15-12-5,-13 13 10,17-12-27,-15 13 39,17-11-34,-16 13 62,18-10-45,-18 10 33,18-9-44,-18 9-6,17-10-5,-18 10 0,14-8-1,-17 12 18,15-4-18,-15 6 62,15 0-33,-14 2 33,15 3-33,-15 0 83,18 6-83,-15-4 61,17 4-72,-17-6-29,19 4-11,-20-4 12,19 6 16,-19-4 56,21 9-33,-19-7 38,23 13-44,-22-11 6,19 13-28,-20-13 5,14 11-39,-17-13 45,11 10 11,-15-11-17,11 7-6,-12-8 46,9 8-12,-9-8 123,8 9-122,-8-6 89,9 13-95,-8-11 5,12 15-11,-10-14-45,22 22 23,-18-20-6,17 15 11,-20-19 34,10 14-23,-11-12 56,10 18-16,-12-16 50,9 19-106,-10-18 94,9 24-72,-9-21 34,11 24-34,-11-25 73,6 15-62,-8-19 151,1 21-139,-4-15 78,4 33-118,-4-31 11,5 22 17,-3-28-39,7 20-5,-3-16 10,11 36-5,-9-31 17,9 25-6,-12-30 23,9 17-12,-9-17 23,12 27-28,-11-27-6,7 21-16,-9-24 16,7 20 0,-7-16 62,8 40-68,-8-32 18,4 30-18,-7-34 40,2 30-34,-3-24 23,1 53-23,-3-50 34,1 35-34,-1-44-5,0 21-1,0-22-21,1 39 32,0-36 7,0 39-29,-1-40 29,-2 23-1,1-24 17,-6 42-28,4-33-11,-4 49 12,3-51-1,-1 25-11,4-33 17,-1 33-40,2-30 29,-1 35 11,1-39-23,0 19 12,0-21 5,0 39-39,0-28 28,-2 44 17,0-45-34,-1 22 17,2-30 0,1 25-11,0-25 27,0 29-32,0-30 32,-1 22-4,0-19-29,-5 50 34,2-35-17,-6 46-6,4-48 23,-5 38-6,5-37 11,-8 43-16,8-49-12,-8 39-33,8-45-17,-4 23 51,7-33 27,-8 37-5,4-26-17,-11 52 5,9-44 1,-9 33-6,9-35 0,-18 43-6,16-39 40,-18 42-17,20-53 0,-10 22-12,13-32-16,-6 11-17,9-17 17,-7 13 33,5-9 23,-11 25-28,5-17 5,-18 36 1,14-31-79,-20 36 5,19-38 51,-14 30 11,18-34 6,-10 23 22,13-27-16,-10 18-51,12-20 17,-11 18 5,11-16 40,-14 24-23,11-21 11,-14 30 17,12-28-11,-14 31-61,14-29 5,-18 32 33,16-30 40,-24 32-34,21-35 62,-20 23-34,23-30 23,-13 15-56,18-20-1,-11 12-16,12-15 17,-15 16 22,11-12 16,-21 16-38,16-14-17,-23 14 16,23-15 40,-24 10-45,24-14 39,-22 7 1,22-10 38,-23 3-72,22-5 10,-23 0 1,22-3 0,-25 3-17,24-1 50,-19 4-44,23-4 11,-14 1 0,18-3-45,-11 1 5,13-2 23,-13-4 11,12 2 51,-14-4-51,14 4 12,-17-5-7,17 4-16,-20-6-16,17 4 4,-18-5 18,20 5-12,-13-7 12,16 5 16,-7-10-22,9 7-56,-6-15 51,8 12 55,-8-17-39,7 16 40,-6-19-46,6 18 12,-6-21-17,6 20-28,-7-22 23,7 19-7,-10-28 12,9 23 12,-10-33 10,9 32-22,-7-29-11,10 32 16,-4-22-5,7 26 17,-3-21-17,3 22 34,-5-21-23,3 21-45,-5-22 34,5 21 0,-6-21-22,6 21 78,-4-23-11,6 21-17,-7-28-23,6 25-10,-6-32-6,5 32-12,-5-24 18,5 31 21,-4-15 1,6 20-11,-4-17-17,3 15 11,-4-28-6,3 19-22,-6-30 22,5 28 12,-5-32 5,7 30 0,-6-34-11,6 34-16,-3-34-1,4 33 17,-5-32 11,5 32 6,-7-33-17,5 35 22,-4-34-11,6 35-27,-3-31-12,3 30 22,-2-38 51,2 32-34,-1-41-17,1 41 12,-2-40-23,2 39-5,-4-49 5,3 42-17,-8-55 12,5 53-202,-9-47 129,8 53-247,-8-35 185,10 45-638,-3-21 386,7 31-1814,15-13 856,-2 18 519,37-6 0,-34 13 0,16 1 0</inkml:trace>
  <inkml:trace contextRef="#ctx0" brushRef="#br0" timeOffset="31584">4642 2543 19036,'7'-28'465,"-2"-1"-353,-1 2-11,0-4 0,0-2-12,0-1-5,0 0-5,0 0-18,0 0 135,3-54-128,-3 35 91,2-16 1,0-1-37,-3 11-51,4-8 1,-1 1-50,-1 9 7,2-7 1,0 1-31,0 9 17,0-7 0,-1 1-6,0 8-6,-1-3 1,-1 2 0,-1 10 5,2-43-11,-4 54 0,0-29-11,0 39-6,-1-22 28,0 26-33,-3-24 16,1 24-16,-4-16 5,2 18-100,-6-22 72,5 18-56,-2-32 101,6 28-28,0-36 28,1 30 0,0-40 0,1 40 11,-1-32-28,1 40-55,-1-18 16,0 26-308,0-9 280,0 16-219,0-4 107,0 8-352,0 2-713,0 1 1378,-1 1-44,0 1-34,0 2-22,-2-1 17,0 2 117,-6 5-73,1 1 230,-14 18-196,10-9 158,-19 33-197,17-25 56,-18 37-101,19-36 117,-16 38-78,17-39 185,-15 31-179,16-36 95,-12 20-117,14-28 66,-5 6-134,11-16-27,-1 0 88,4-4 124,0-4-134,0-1 0,5-15-29,-1 4 23,15-32-22,-7 21 16,22-45-22,-16 36 0,26-45 11,-24 46 1,18-32 4,-23 43 236,8-16-78,-17 29 447,2-5-469,-7 13 88,0-1-200,0 3-63,-1 0 29,1 0 16,1 0 23,0 0 28,3 2 17,0 0 280,13 12-225,-6-2 191,25 25-268,-18-16 49,26 27-100,-26-28 28,24 18-28,-27-24 16,15 10-33,-20-15-61,5 8-12,-11-10-1059,3 12 23,-6-9 1109,4 23 0,-5-23 0,2 10 0</inkml:trace>
  <inkml:trace contextRef="#ctx0" brushRef="#br0" timeOffset="43201">5452 331 20470,'4'-18'644,"-2"4"-555,-2 14-27,0 0-23,-1 0-28,-1 0 1,0 0-7,-1 3 23,-1 0 224,-15 14-157,6-6 96,-17 16-141,15-15 153,-21 26-164,21-20 78,-19 34-83,25-31 33,-4 30-50,10-28-34,3 28 12,3-31 49,13 19-10,-5-23 67,16 9-12,-12-14 331,33 3-324,-24-8 161,42-10-190,-40-4 68,36-20-85,-37 13 174,23-22-157,-31 19 107,10-24-107,-19 22 140,2-24-151,-8 26 56,-2-23-89,-3 23 44,-6-21-56,1 21-5,-13-20-6,9 22-39,-20-15 22,16 20-67,-22-6 22,21 13-291,-19 3 135,22 3-852,-11 7 544,19-3-1709,-2 7 1065,7-6-6252,5 11 1647,-1-8 5775,3 5 0,-4-11 0,-1-1 0</inkml:trace>
  <inkml:trace contextRef="#ctx0" brushRef="#br0" timeOffset="43501">5255 616 21999,'47'-39'173,"-1"-1"1,-3 4 0,-5 7-129,-6 19-34,0 2-61,0 1-90,-1 3-112,-1 2-152,-3 1-1030,5 4 1434,5 16 0,-14-11 0,-1 9 0</inkml:trace>
  <inkml:trace contextRef="#ctx0" brushRef="#br0" timeOffset="45684">5803 747 19524,'46'-43'1299,"-4"8"-997,-28 28-72,1 2-40,-1-1-56,-1 2-33,-1-1 123,12 0-207,-13 4 141,8 3-46,-16 3 224,-5 19-247,-4-8 40,-18 33-107,7-24 51,-23 32-56,21-33 50,-17 24-50,23-31 11,-5 14-17,14-21 112,3 4-16,4-11 514,10 1-385,-3-4 301,20-7-442,-12 1-11,26-12-78,-22 11-96,24-9-16,-26 10-1025,15-2 224,-21 7-6067,6 5-386,-15-1 7360,0 5 0,-5-5 0,0-1 0</inkml:trace>
  <inkml:trace contextRef="#ctx0" brushRef="#br0" timeOffset="49401">6700 507 19227,'35'-43'784,"-7"8"-493,-27 33-5,-1 0-12,0 0-45,0 1-16,0-1-11,-1 0-29,0 1 191,-6-3-308,1 2 96,-14-1-140,8 2 16,-21 5-23,17 0 12,-16 8-6,16-3 51,-19 14-34,19-12 5,-15 19-27,22-17 5,-2 13 6,9-13 0,2 16-6,2-17 34,9 13-6,-3-19 196,12 0-145,-9-5 117,16-11-157,-12 2 96,18-19-112,-19 13 61,13-19-45,-18 20 124,5-13-141,-10 15 63,0-7-85,-2 12 0,-1-1-17,-1 6-83,0 1 100,0 4 39,0 5-22,0 3 90,0 22-79,0-12 62,0 27-56,2-22 156,1 41-167,0-36 44,1 40-38,-3-49 200,-1 16-122,-1-27 235,-6 5-264,0-13 41,-17 0-113,9-6-29,-25-8-16,19 2-151,-25-10 33,28 10-1097,-16-2 408,25 8-1691,-2 3 381,9 2 2145,4 8 0,-1-7 0,1 5 0</inkml:trace>
  <inkml:trace contextRef="#ctx0" brushRef="#br0" timeOffset="49967">6985 507 21763,'5'-24'90,"-2"7"-45,-6 20-6,0 3 11,-2 1 6,0 2 18,-1 1-12,0 2 50,-4 7 67,-5 16-151,5-10 28,-2 14-39,11-25 72,3 15-38,2-18 201,12 8-140,-6-15 190,18-9-224,-14-2 186,21-17-169,-20 9 308,14-23-246,-20 20 145,1-22-251,-10 23 44,-9-18-95,2 21 17,-19-11-23,15 17-162,-17-3 84,18 9-616,-9 5 258,14 0-1474,-2 9 992,6-7-4302,7 9 2470,-1-9 2756,11 6 0,-10-8 0,2 1 0</inkml:trace>
  <inkml:trace contextRef="#ctx0" brushRef="#br0" timeOffset="50434">7204 463 10382,'6'3'3904,"-1"0"-3215,-5-3 4224,0 0-4437,25 5-34,-16-4-28,19 4-61,-23-5-28,2 0 706,12-5-835,-7 1 302,14-10-380,-17 7 347,7-10-325,-12 9 95,1-8-157,-5 9 46,-3-6-85,0 8 17,-9-5-84,5 7 28,-6-2-6,6 4 12,-2 1 5,0 0-11,0 0-11,-1 2 5,0 1 12,0 4-6,-1 1-11,-1 1 5,0 2-16,1 0 27,-9 12 1,9-8 5,-8 19-5,14-19 27,0 18-5,6-18-22,11 16-17,-3-18 50,21 9-45,-14-15-145,25 1-23,-22-7-3377,36-2 230,-33 0 3321,20 0 0,-33 1 0,0 0 0</inkml:trace>
  <inkml:trace contextRef="#ctx0" brushRef="#br0" timeOffset="50884">7795 288 21097,'-21'-1'302,"0"2"-156,7 7 0,-1 1 10,0 1-21,1 0-18,-1 2-15,1-2-18,0 2 56,-1 4 78,2 10-150,4-7 324,14 10-224,3-20 291,26 10-314,-13-11 7,13 6-18,-13-7-16,-2 2-29,-1 0-33,-3 1-5,0 1 44,-1 2-11,-4-2 157,-2 6-101,-8-7 140,-18 11-236,1-10 97,-52 14-119,36-15-22,-35 7-44,46-12-1172,-4 3-83,18-4 1299,0 9 0,8-8 0,0 3 0</inkml:trace>
  <inkml:trace contextRef="#ctx0" brushRef="#br0" timeOffset="52051">5518 1295 20744,'24'42'527,"-5"-3"-348,-19-18-28,0 3-22,0 0-23,0 2-11,0 0-5,0 1-6,0 0-10,-2 0 71,0 22-72,-1 4-62,-1 0-33,-2 3-29,3-37-481,-4 14 173,4-24-1892,-3 4 1455,4-11-2744,0 0 561,2-4 2979,0-1 0,0 1 0,0-1 0</inkml:trace>
  <inkml:trace contextRef="#ctx0" brushRef="#br0" timeOffset="52651">5255 1645 21987,'49'-47'39,"-1"1"1,-3 2-1,-6 12-21,-8 27-18,1 0 5,0 3-16,-1 0-12,1 1-257,29 1 95,-28-1-448,27 3 191,-43 0-1154,9 6 918,-15-3-4492,10 7 3406,-13-8 240,3 2 482,-7-3 555,-1-1 302,0 1 163,-1-1 464,0-1 348,-2 1 381,1-2 324,-1 2 57,-1-1-124,0 1-140,-2 2-218,-1-1-191,0 2-161,0 0-147,0 0 291,-4 6-543,2-2-83,-2 4-63,2-1-27,2 0-34,0 1-11,1 0 5,1 1-16,1 0-23,1 0 0,0 0 6,0 0 11,2-1 5,1-1 24,3-1 156,6 1-79,-1-4 432,19-1-448,-12-5 184,24-6-280,-25-1 163,19-11-140,-22 6 218,8-16-207,-15 13 168,0-19-224,-9 18 67,-14-18-123,4 21-44,-24-8 16,18 15-331,-27 4 163,25 5-1198,-16 11 531,25-6-4475,-1 14 2022,14-14 3316,3 6 0,-1-12 0,1 0 0</inkml:trace>
  <inkml:trace contextRef="#ctx0" brushRef="#br0" timeOffset="53251">6503 1514 22873,'55'-53'459,"-7"10"-375,-29 38-33,0 2-29,-2 1-11,0 1-11,-4 2 0,-1 2-5,-4 1 10,-3 18 18,-6-8 21,-19 29-38,3-22-17,-33 32 11,26-27 17,-27 29-1,33-33-10,-10 20 5,22-27 152,5 11-40,7-16 448,19 4-381,-6-10 286,36-4-369,-25-4 5,49-11-95,-42 6-6,42-9-28,-48 12-112,26-3 23,-39 7-712,13 0 286,-23 2-2033,2 5 1165,-9-3 1400,-7 10 0,5-8 0,-5 3 0</inkml:trace>
  <inkml:trace contextRef="#ctx0" brushRef="#br0" timeOffset="53584">6525 1645 21887,'38'-34'249,"-1"-1"1,27-21-127,-45 53-17,-1 0-33,-1 3-34,0-1-16,0 1-1,-1 1-22,1 1-302,21 7-17,-17-5-2135,29 5 331,-30-7 2123,16 0 0,-25-2 0,3 1 0</inkml:trace>
  <inkml:trace contextRef="#ctx0" brushRef="#br0" timeOffset="54334">7095 1536 20134,'97'-12'454,"-17"2"-281,-66 8 29,-1-2 5,-2 0 39,0-1 57,-2 1 61,-2-2 45,-2 2-17,-2-1 431,-2-4-492,-10-2-298,4 2 23,-16-3-16,12 9-119,-23-1 62,17 3-55,-17 5 38,18 0-33,-14 10 50,13-5 56,-17 21-33,20-16 11,-7 18-29,14-16 29,0 5 0,4-6-6,0 1 0,2 0 1,3-1 4,2 0 52,9 3-29,-1-6 56,14 3-73,-9-8 51,26 2-50,-21-5-1,33 0-16,-36-4-6,15 0 0,-28 1 11,2 1 0,-7-2-11,0 3 6,-3-3-1,0 2-10,1-2 133,0 1-32,1-1 268,6-5-303,-3 1 34,7-9-44,-6 5 66,6-15-89,-6 10 96,4-29-113,-7 24 23,0-23-23,-3 24-11,0-19-28,1 19 23,8-27-1,-3 28 6,15-16-6,-8 22-16,22-11 22,-15 13-398,40-6 163,-34 12-505,30 1 180,-33 3-5153,30 10 2229,-28-5 3484,19 6 0,-33-10 0,-1-1 0</inkml:trace>
  <inkml:trace contextRef="#ctx0" brushRef="#br0" timeOffset="54817">8014 1404 23623,'-34'22'314,"3"-2"-208,18-7-16,-1 1-17,2 0-23,0 1-5,1-1 17,3 0 89,3 12 84,18 4-134,-2-3 212,39-5-206,-22-19-29,20-2 7,-18-5-12,3-3 11,-2-3-12,2-2 7,-2-1 10,0-1-10,-1-1-1,-3 0 107,4-7-95,-11 4 100,0-19-145,-17 17-34,-24-27-33,2 28-85,-46-12 29,30 25-432,-50 6 180,48 4-2034,-23 12 756,45-8 1608,2 5 0,13-10 0,3 1 0</inkml:trace>
  <inkml:trace contextRef="#ctx0" brushRef="#br0" timeOffset="139934">7992 3988 21338,'23'-15'813,"-4"3"-545,-19 9-10,-1 0-40,0-1-33,-1 1-45,0-1-22,-1 0 95,-4-2-152,-3-2-55,-1 1-1,-9-2 12,-5 6-11,4-1 22,-12 4 67,12 3-50,4-1 56,-4 5-17,8 3-73,1-2 28,-3 13 95,5 8-78,1-4 96,-4 27-74,-4 6-22,-6 34-11,3-24-12,5 0-5,9-43 17,2-1 28,-5 19-51,4-17 163,-7 36-101,7-38 62,-4 21-85,5-28 114,-5 17-136,3-17 28,-8 18-73,9-23 23,-5 9-34,8-16 1,-1 2 21,3-4 34,-1-1-44,1 0-276,2-2 29,0 1-605,1-1 135,-1 0-9109,2-7 8552,-4 4 1,3-4 0,-3 6 0</inkml:trace>
  <inkml:trace contextRef="#ctx0" brushRef="#br0" timeOffset="140255">7335 4404 22531,'52'-14'342,"1"1"0,37-11-186,-56 20-49,1-1-29,2 1-16,0-1-23,0 1-22,-2 1-90,9-1-2196,7 6 617,-17 1-8179,0 14 7740,-30-8 1,-1 5 0,-3-12 0</inkml:trace>
  <inkml:trace contextRef="#ctx0" brushRef="#br0" timeOffset="140802">7970 4623 22884,'34'16'336,"-6"-2"-168,-20-7 17,-1 0 0,1 1 11,1-1-39,1 1-23,1 0 107,19 11-219,-13-9 29,24 19-57,-25-17 23,21 16-6,-21-15-84,21 13 6,-24-16-213,9 7 151,-17-10-442,1 1 263,-6-5-1726,0 1 640,0-4 1394,0 3 0,0-2 0,0 1 0</inkml:trace>
  <inkml:trace contextRef="#ctx0" brushRef="#br0" timeOffset="141186">8277 4557 18375,'9'4'1143,"-1"-1"-813,-8-3 4022,0 0-4105,-26 30 10,15-14-27,-21 24-12,20-23-78,-2 1-45,-2-1-38,-1 1-35,-2 1 29,-10 8-18,-17 17-33,12-13-207,-14 18 16,35-34-1102,-8 14 402,16-19-7085,-2 6-705,6-12 8681,0 2 0,1-6 0,0 1 0</inkml:trace>
  <inkml:trace contextRef="#ctx0" brushRef="#br0" timeOffset="145035">1642 134 19283,'7'-61'901,"-3"11"-716,-8 46-28,0 0-23,-2 1-11,0 0-11,-1 1-11,0-1 123,-12 1-201,8 1 61,-19 3-34,18 0 146,-13 8-123,15-4 134,-12 9-140,14-7 130,-8 11-152,11-10 117,-4 15-95,6-12 62,-1 15-56,3-11 168,0 31-202,1-22 84,0 35-106,0-36 28,0 21-23,0-22 73,0 38-50,-2-30 62,-2 43-79,1-47 56,-3 25-56,3-34 106,0 14-89,2-22-6,1 5-22,0-12 22,0 3-39,0-5 22,0 1-16,0-2 50,0 0-50,0 2-1,0-1-5,1 1-5,2 1-12,0-1-213,5 0 40,-2 0-1497,12-1-60,-9 0 1747,10-1 0,-13 0 0,1 0 0</inkml:trace>
  <inkml:trace contextRef="#ctx0" brushRef="#br0" timeOffset="145368">1226 463 21187,'51'-19'78,"0"0"0,36-11-61,-61 27-11,-1 2-23,0-1-39,-2 2-84,-1 0-129,-1 0-257,-4 0-454,-2 2 980,8 8 0,-14-5 0,5 5 0</inkml:trace>
  <inkml:trace contextRef="#ctx0" brushRef="#br0" timeOffset="145869">1664 616 21063,'34'23'359,"-6"-3"-225,-18-12-5,0 2-34,0-2 28,-1 1-16,-1-1-12,2 1 12,0-2 16,7 5-167,-2 0-7,-1-1-532,-3 0 197,-9-8-2022,4 3 665,-4-3 1743,1 2 0,-3-3 0,0-1 0</inkml:trace>
  <inkml:trace contextRef="#ctx0" brushRef="#br0" timeOffset="146152">1949 594 14958,'7'10'4157,"-1"-2"-3608,-6-8 2307,0 0-2621,-20 35-11,8-13-11,-18 30-17,11-19 17,-1 3 0,0 1 252,-22 37-387,15-25 81,-5 10 1,0 0-87,8-13-12,-2 4 1,3-3-51,9-17 6,-5 18-45,14-29-924,3 9-56,4-15 1008,9 8 0,-6-16 0,6 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7:03.59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164 0 19238,'-39'2'123,"5"1"-112,24 4-5,0 1-12,-1 0-5,1 1 0,-1 0-11,1 0-197,-4 10 135,7-9-146,-1 13 191,11-16 27,12 8 35,-4-9 16,22 5-33,-15-8 10,27 6-16,-24-5-5,23 11 22,-28-6 146,11 17-34,-21-13 554,-3 22-442,-10-17 302,-23 25-387,9-24 309,-32 18-330,30-23 117,-17 3-381,28-12-2705,-2-3 1154,14-2-7646,16-7 7427,-5 2 1899,11-3 0,-16 5 0,-1 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7:02.8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176 169 15440,'-16'24'146,"3"0"-107,8-4 12,2 3 21,-1 1 12,0 4 12,-1 0-1,-1 4 6,0 1-12,-1 2 135,-4 16 431,-9 43-509,6-32 117,-9 35-140,16-68 387,-7 21-275,8-29 1244,-2 9-1036,6-24 313,1-2-504,1-4-62,0-6-218,0 1 28,1-28 17,1 13 16,3-29-10,-1 24 22,7-37-40,-5 27 3,4-14 1,0-1-3,-2 8 10,10-45-4,-12 55 55,6-32-34,-6 34 46,10-44-46,-9 46-16,8-27-6,-7 35-5,10-12-12,-8 17 18,16-14-7,-15 18 18,11-9-29,-16 15-56,2-1 68,-6 8 123,2 6-45,0 2 73,5 24-129,-3-12 17,4 37-39,-5-30 22,7 44-11,-5-39 22,5 16 0,-1 0-33,1-6 5,12 48 11,-14-57 51,12 40-67,-13-42 27,11 29-27,-14-46 11,3 6-1,-6-16 96,2 1-39,-4-6 207,2 0-252,-3-1-95,1-2-79,-1-1-823,0-8 386,0 4-5449,0-16 3036,1 12 2996,0-7 0,-1 13 0,1 1 0</inkml:trace>
  <inkml:trace contextRef="#ctx0" brushRef="#br0" timeOffset="265">45 607 18078,'71'-56'168,"-10"8"-207,-39 40-174,0 0-235,2 2-454,1 0-543,0 3-761,-1 1 2206,12 3 0,-20-1 0,5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3:32.2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85 134 20834,'0'0'0</inkml:trace>
  <inkml:trace contextRef="#ctx0" brushRef="#br0" timeOffset="2699">41 46 18246,'-3'-13'2073,"-1"1"-1609,2 11-94,-1-1-68,0 1-89,0 0-84,0 0-79,0 1-44,0 0-45,1 0-12,-1 0-10,1 0 5,-1 0-17,1 2-11,1 0-11,0 0-17,1 0 11,0 0 11,0-1 51,1-1 39,0 1 39,1-1 45,2 1 28,-1-1 17,2 0 6,0 0-12,1-2-28,0 1-28,0-2-16,-1 0-18,1-1-5,0 0-5,0 1-12,-1 0-22,-1 1-12,-1 0-27,0 2-1,-2 0-10,0 0 22,-1 0 11,1 1 11,0 0 11,-1 2 1,1 0 5,-1 1 0,0-1-6,0 1 17,0-1 6,0 0-11,0-1-1,0-2 1,1 2-129,-1-2-197,0 2-430,0-1-818,0 3-1356,0 0-4487,0 1 7411,0-1 0,0-2 0,0-1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7:05.6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42 1 21534,'-21'13'297,"4"-1"-208,15-3 34,1 1-27,1 1-12,0 2-5,0 0-40,0 2 39,0 9-150,4 17-124,-2-10-1855,2 24 35,-2-34 2016,-2 23 0,0-32 0,0 6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7:06.2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8 709 17070,'5'72'241,"-1"-13"-163,-4-48-5,0-2-11,0-1 38,0-1 124,0-2 208,0-2 179,0-1 134,1-1 554,-1-1-286,-1-12-873,0 5 46,-1-15-130,-1 11 22,0-19-78,1 14 39,0-37-16,0 30 83,2-24-44,-1 30 61,1-9-112,0 15-72,4-6 49,0 12 24,7-2-12,-3 4-101,14-4-39,-8 2-2011,31-2 796,-24 5-3855,24 2 141,-25 3 5069,10 2 0,-19-2 0,0 0 0</inkml:trace>
  <inkml:trace contextRef="#ctx0" brushRef="#br0" timeOffset="400">446 665 17759,'-31'74'330,"7"-13"-184,24-51 11,1 0 55,1-2 75,3 0 49,1-2 22,2-1 269,6-2 135,15-2-566,-5-4 476,31-17-459,-32 7 17,14-14-12,-25 14-10,-2-1-12,-3 0-28,-2 0-28,-3-2-28,-1 2-56,-1-1 11,-11-10-67,2 10-95,-23-9 22,13 18-190,-18 0 44,17 10-2066,-27 22 1075,26-10-6133,-21 29 2028,32-30 5315,-3 8 0,11-19 0,1-1 0</inkml:trace>
  <inkml:trace contextRef="#ctx0" brushRef="#br0" timeOffset="849">928 52 22823,'-5'-32'100,"1"13"-27,2 38-17,1 6 6,-1 3-12,1 3 6,1 2-5,-1 1 44,1 20 50,5 38-150,-2-25 2,1-12 0,1-4 48,-2-18 11,5 27-45,-4-38 45,3 12-56,-5-24 23,2 2 5,-4-11 106,1 0-627,-1-1 90,0-2-196,-1 0-287,0-2-598,-1 1-8347,-4-1 8726,3 3 1,-1-1 0,2 2-1</inkml:trace>
  <inkml:trace contextRef="#ctx0" brushRef="#br0" timeOffset="1066">665 402 19367,'59'-22'52,"0"-1"0,-5 2 1,-8 6-98,-17 14-134,0 0-293,1 4-496,0 1-763,0 3-829,0 2-319,1 0 2879,2 5 0,-16-8 0,0 1 0</inkml:trace>
  <inkml:trace contextRef="#ctx0" brushRef="#br0" timeOffset="1500">1453 402 20727,'-86'26'202,"13"-3"-107,50-9-16,3 0 265,-2 36 0,3 5-215,8-22-62,-6 21 1,10-9 100,16-41 40,-1-1 27,1-2-6,-2-1-49,1-4-1,6-9-140,-3-1 17,17-27-34,-14 18 62,14-30-50,-19 32 16,6-19-38,-12 26-24,3-4-38,-6 14-45,1 2-17,-1 1 5,0 1 63,0 2 55,1 2 11,-1 4 79,2 19-73,-1-8 56,8 35-78,-2-29-6,18 26-12,-11-31-486,19 19 28,-19-22-3042,16 12 862,-18-21 2650,13-5 0,-17-4 0,2-5 0</inkml:trace>
  <inkml:trace contextRef="#ctx0" brushRef="#br0" timeOffset="1834">1585 74 22004,'14'40'494,"-3"-1"-337,-9-11-12,-1 3-22,0 3-16,-1 2-29,2 2-27,-2 2-12,2-1-34,1 16-21,3 22 4,-1-22-133,1 16 44,-5-55-358,1 5 190,-2-18-2341,-3-3 251,1-4 2359,-7-13 0,6 11 0,-3-6 0</inkml:trace>
  <inkml:trace contextRef="#ctx0" brushRef="#br0" timeOffset="2083">1388 468 18380,'89'-27'567,"-13"5"-517,-53 17-50,-2 0-33,0 2-108,-2 0-156,0 1-325,-2 2-492,-1 0-539,-1 0-2889,4 4 2324,-5-1 2218,3 4 0,-11-4 0,-1 0 0</inkml:trace>
  <inkml:trace contextRef="#ctx0" brushRef="#br0" timeOffset="2466">1804 446 19680,'28'23'1014,"-4"-4"-717,-19-17 16,2-1-22,0 0 1,0-1-23,0 0-22,0-1 156,4-2 134,5-9-430,-4 4 145,7-14-286,-37-25-11,15 30 23,-26-20 16,18 45-5,-1 4 6,0 1 5,-1 3 22,0 1-11,1 2 0,0 2-27,1 1-7,-3 23 40,6-16-17,-1 34 11,10-37-16,11 24-23,-1-32-28,7 6-17,-6-16-45,1-1-78,1-4-84,2-1-129,2-1-140,1-3-235,3-2-4475,23-14 2033,-15 7 3226,21-12 0,-36 17 0,-1 0 0</inkml:trace>
  <inkml:trace contextRef="#ctx0" brushRef="#br0" timeOffset="2834">2592 227 20532,'-77'21'541,"-1"0"1,24-8-1,4 0-289,-32 19-45,49-18-39,6-1-67,2-1-50,6 0-40,4-2-11,5 0-6,5-2 6,2 3 79,5-4 268,9 4-157,1-5 146,35 3-274,-17-5 5,53 6-78,-43-2-17,9 6 0,0 2 11,-12 1-5,29 22 10,-50-21 18,-1 5 11,-11-6 5,-5 0 17,-6 1 6,-6-1-22,-5 0 16,-17 6-50,7-9-73,-20 7-56,21-12-2633,-26 4 224,33-8 2549,-11 3 0,27-7 0,3 1 0</inkml:trace>
  <inkml:trace contextRef="#ctx0" brushRef="#br0" timeOffset="2968">2745 753 22442,'-24'59'-1033,"0"1"1,1-5-1,2-7-2804,1-10-4749,1-4 7784,3-4 0,8-15 1,3-7-1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7:04.99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144 208 16952,'23'-85'2191,"-5"14"-1631,-18 59-67,0 1-62,0 1-79,0 3-77,0 1-264,-5 2-179,2 2-101,-17 17 275,7-2-23,-10 14-5,8-8 5,0 2-28,1 0 34,1 1 0,1 1-1,0 1 12,2 1-28,-3 24 28,6-16 12,-1 41-12,6-41-79,5 40 57,1-41-6,13 33 17,-6-40 134,20 18-17,-15-28 320,31 1-286,-24-15 201,34-17-234,-31 2 252,29-33-230,-35 22 369,18-35-330,-25 33 157,7-35-230,-15 36 213,2-31-224,-6 32 101,-11-25-163,3 30 18,-23-23-12,13 26 11,-29-19-39,23 21-11,-25-14-12,28 19-302,-12-7-50,22 12-2028,-1-1 1434,9 6-4374,3 13 2402,1-2 2941,3 13 0,-3-15 0,1 0 0</inkml:trace>
  <inkml:trace contextRef="#ctx0" brushRef="#br0" timeOffset="282">13 449 19882,'65'-12'381,"-9"2"-336,-35 9-29,1 1-4,1-1-46,-1 1-78,1 0-157,-1 0-1255,9 0-318,-8 1 1842,23 7 0,-30-5 0,9 5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7:10.49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264 104 18902,'9'-55'784,"-3"11"-722,-12 41-57,-2 2-38,-1 0 10,-2 3 12,-2 2 39,-3 3-6,-1 5 62,-12 8-44,8-2 32,-25 18-144,8 1 10,5-5-252,6 4 169,23-24-186,11 8 298,2-13 22,28 1-12,-14-6 23,17-2-22,-18 1-17,1 1 5,-3 2-23,-1 1 29,-2 3 11,-2 1 12,-2 2 118,3 13-13,-9-9 477,-1 22-342,-11-19 499,-23 22-505,8-21 287,-37 16-365,30-23 308,-32 5-347,38-13-274,-11-4-281,25-3-2951,4-6 1283,10 1 2111,29-14 0,-22 14 0,16-7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7:10.85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 0 14729,'12'0'-342,"-2"0"-168,-10 0 1798,0 0-1215,-20 69 22,15-46 68,-16 53 95,24-62 61,1-3 84,4 1 79,2-2 16,2 1 426,9 0-582,-4-3 426,25 0 296,1-14-734,-5 0 594,2-21-666,-32 9 308,-3-31-471,-9 23 34,-20-27-151,8 32-426,-23-10 100,23 23-128,-9 0-207,14 12-409,0 2-763,1 6-1360,2 2-1702,2 2 4917,3 4 0,1-10 0,2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7:14.14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1 183 22313,'87'0'801,"-16"-3"-633,-61-4-11,-1 0-12,-1-2 12,-2 2-34,1-3-11,-2-1 11,1-8-78,-2 4 11,0-16-302,-11 4 61,1 4-588,-28 9 717,16 18 6,-25 17 67,23-1 167,-16 33-77,20-22 234,-7 41-229,18-40-5,5 15-1,6-25-5,6-1-17,5-2 0,5-1-90,4-1-122,6-3-309,4-1 437,48-3 0,-51-5 0,29-2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7:20.13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24155,'0'0'0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7:17.09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1 570 23898,'35'17'537,"-5"-3"-357,-19-14-12,0-1-17,-1-1-39,0-1-11,0-2-34,1 0-22,1-3-23,-1 0 17,6-7-16,-5 4 5,4-6-17,-2-1-11,-4 4 40,2-14-40,-8 14-79,-9-11 28,-1 17-117,-23-2 123,11 9-16,-28 14 38,24-3 35,-23 29-12,28-18 33,-13 34 6,22-29 152,1 29-85,11-33 326,22 18-298,-5-25 62,44 6-190,-30-15-219,49-2-28,-48-4-1753,36-5 437,-44 3 1557,18-1 0,-35 3 0,5 0 0</inkml:trace>
  <inkml:trace contextRef="#ctx0" brushRef="#br0" timeOffset="317">548 154 24542,'8'49'358,"0"-2"-263,-4-13-27,1 2-40,0 1 0,0-1-6,1 1 0,0-2 1,0 1-23,1 10-207,4 14 50,-3-17-806,6 7 419,-8-40-167,1 0-303,-3-9-610,-1-4-891,1-2-1187,0-5-4302,0 1 8004,-1-2 0,-2 6 0,0 1 0</inkml:trace>
  <inkml:trace contextRef="#ctx0" brushRef="#br0" timeOffset="615">745 0 19165,'1'4'2705,"-1"-1"-2458,0-3 2424,0 0-2436,15 37-16,-7-15-17,12 31-23,-12-25-33,0 2-45,0-1-17,1 1-6,0-1 34,4 12 17,8 28-124,-5-19-27,9 37-28,-19-58-505,3 26 163,-7-38-1462,-3 11 975,-1-22-6286,-6-4 7165,2-8 0,-1 0 0,4 1 0</inkml:trace>
  <inkml:trace contextRef="#ctx0" brushRef="#br0" timeOffset="833">1030 416 22767,'25'51'184,"0"0"1,15 33-168,-43-73-45,1-1-78,1-1-135,0-3-252,1 0-370,0-3-531,0 1 1394,0-2 0,0 0 0,0-2 0</inkml:trace>
  <inkml:trace contextRef="#ctx0" brushRef="#br0" timeOffset="997">1073 219 19440,'4'5'1657,"-1"-1"-1803,-3-4-3131,0 0 0,0 0 0</inkml:trace>
  <inkml:trace contextRef="#ctx0" brushRef="#br0" timeOffset="1517">1336 701 18240,'-10'63'463,"0"0"0,1-6 1,3-8 146,3-18-78,2-3-106,-1-3-73,0-2-79,-1-1-67,1-4 102,-2 4 357,2-5-447,0-5 83,1-6-268,1-8 5,0-17-67,0 7-129,0-26 73,0 21-201,0-21 94,0 18-974,3-41 829,-2 31-437,2-51 644,-3 48 68,0-19 38,-2 23 51,1 0 107,-2 0 94,1-1 544,0-12-331,1 11 645,1-21-846,1 29 17,4-12-197,0 23 219,18-8-218,-11 12 112,22-1-124,-20 12 12,15 10-34,-15 1 33,20 34-61,-19-23 0,12 39-5,-23-39 21,-4 20-16,-5-26 12,-23 15-52,11-21-240,-23 6-16,23-17-2113,-19-6 281,19 0 2128,-12-7 0,22 7 0,-1-3 0</inkml:trace>
  <inkml:trace contextRef="#ctx0" brushRef="#br0" timeOffset="1917">1818 351 19462,'-89'24'672,"12"-2"-470,54-14-18,2-1-44,3 0-45,4-2-39,3 1-39,3-2 6,3 1 262,6 3-195,2-1 223,22 12-223,-8-9 44,34 21-106,-26-15 23,28 23-40,-34-20 17,8 8 0,-19-12 34,-3-2 22,-3 0 23,-4-1 16,-3-1-11,-6 0-22,-3-1 78,-19 1-135,11-5-604,-23 0-130,28-6-6233,-10-5-1069,19 2 8003,-2-2 0,8 4 0,2 0 0</inkml:trace>
  <inkml:trace contextRef="#ctx0" brushRef="#br0" timeOffset="2399">2037 482 14426,'8'7'3249,"-1"-2"-2241,-7-5 3736,0 0-4648,39 4-46,-23-5-11,32 1-11,-34-6 0,0-2 11,0 0 12,5-5 178,0-10-178,-5 6 38,-7-14-83,-10 18-101,-11-10 39,4 15-185,-21-2 168,13 11-22,-32 12 89,26-3-5,-25 18 28,30-14 5,-7 9 6,16-9 17,1-1 11,2 2 23,1-1-1,1 2 6,3 0 22,1 1 370,6 14-274,1-11 364,21 22-431,-7-26 38,35 16-156,-27-22-129,39 4-73,-37-11-1271,32-9 442,-36 0-8817,23-17 8115,-34 11 0,5-3 0,-17 12 0</inkml:trace>
  <inkml:trace contextRef="#ctx0" brushRef="#br0" timeOffset="2850">2738 263 21707,'-74'13'325,"10"-1"-252,42-6-11,-1 0-22,0-1-29,2 2 11,2-1 1,2 0 16,-14 13-28,15-8 34,-10 19-17,21-18 235,15 19-123,2-17 314,35 19-320,-18-18 208,41 24-258,-36-21-6,17 10-22,-24-14 11,-4 1 23,-3-2 22,-3 0 33,-4-2 40,-5-1 67,-3-1 555,-9 2-661,-3-4 39,-28 1-157,12-6-17,-36-9-45,32 2-453,-23-9-12,33 9-2531,-6-1 1098,18 7 1932,3 4 0,2-2 0,2 2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7:15.90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134 331 22800,'-34'-53'325,"5"8"-219,18 30-5,1 0 17,-2-2-1,2 1 18,0-1-12,2 1-22,2 1 39,3-10-135,4 11-5,13-16 17,-2 20-28,17-9-6,-13 11-184,34-3-18,-25 7-1686,43 3 707,-41 5-5310,37 12 3018,-38-6 3490,15 8 0,-31-12 0,-1 0 0</inkml:trace>
  <inkml:trace contextRef="#ctx0" brushRef="#br0" timeOffset="283">616 68 21948,'-76'-1'67,"13"3"-55,48 11-7,0 1 6,2 0 12,1 1 16,2 0 1,2 1 5,2-1 95,3 18-112,3-15 39,13 23-67,-3-28-308,25 8-12,-17-16-2373,34-1 653,-26-7 2040,30-5 0,-39 3 0,7-1 0</inkml:trace>
  <inkml:trace contextRef="#ctx0" brushRef="#br0" timeOffset="666">835 134 16840,'5'10'1680,"-1"-1"-1130,-4-9 2844,0 0-3108,34 21-90,-21-16-51,29 14-61,-28-23-16,3-2 10,0-3-28,1 0-5,-2-2-6,1 0-5,-2 0 5,0 0 0,-2 0 12,-3 1 134,1-6-129,-5 5-28,-3-11-73,-7 13-224,-17-7 174,6 11-17,-35 10 112,23 3 33,-41 30 18,37-15 218,-32 42-169,40-34-4,-8 19-24,23-25-4,3-3-12,3-1 16,7-2 12,2-1 0,6-4-11,3-1-17,27 4-173,-12-8-1715,48 3-28,-43-12 1860,35-4 0,-52 1 0,7-2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7:15.0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526 294 17462,'-7'-98'2426,"1"17"-1721,6 63-106,0 1-117,0 1-90,-1 1-67,-2 3-101,-3 1-50,-2 2-84,-1 2-51,-4 1-11,0 3-56,-10 2-34,-18 18 40,12-7-12,-16 28 29,34-21-7,-5 28 40,13-23 163,1 42-102,4-30 264,7 57-235,-2-46-1,1 13 1,0 2-79,-3-3-8,-1 10 0,-3 0-14,-3-9-6,-2 1 0,0-3-22,-1-21 33,-3 17 1,7-45-46,-1-3-117,2-8-845,-4-17 346,1 4-3747,-4-30 1434,3 25 2952,-3-22 0,4 31 0,-1-3 0</inkml:trace>
  <inkml:trace contextRef="#ctx0" brushRef="#br0" timeOffset="517">1 644 20106,'48'-25'173,"1"0"1,34-16-135,-59 39-16,0 1-6,1 1-79,-1 0-72,2 2-158,0 0-2301,25 3 818,-16-3-5787,40 2 5187,-42-5 2375,15-2 0,-27-1 0,-3-2 0,-4 0 0,-3 2 0,-3 1 807,-3 2 901,-2 0 1658,-2 4-2094,-3 1 2172,-17 21-2811,5-10 868,-24 27-1108,23-25 206,-7 16-347,15-18-22,2 5 5,4-6 0,0-1-11,1 1-17,0-1 23,2-1 234,4 4-195,1-5 270,8 5-248,-4-9 599,28 0-778,-19-7 174,29-12-202,-33 1 61,11-14-61,-17 11 185,3-21-185,-9 15 123,-8-30-218,-2 30 6,-13-17-12,8 25-381,-18-4 135,16 12-1238,-18 9 515,20 3-2991,-7 17 230,12-10 3747,-1 6 0,6-12 0,-1-2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3:06.2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2738 268 18986,'-97'-8'935,"15"3"-778,59 8-56,0 2-34,1 3-22,1 2-12,2 1 1,1 1 5,3-1 0,3 1 17,2-1 40,2 1 15,2 0 18,1 2-17,1 1-17,2 0-22,0 2-11,2-2-1,0 1-10,3-1-1,2-1 6,1-2 6,2-1 11,0-3 11,1-2 61,0-2 12,2-2 17,0-2-11,2-1-62,1-3-40,0-4-27,1-4-40,0-4-22,2-3-17,-2-3-27,1-2-1,-2-1 11,-1 2 34,-3 1 11,-1 4 11,-4 3 18,-2 3-12,-1 5-18,-1 2-43,0 2-96,-1 1-162,0 2 229,0 2 90,-1 2 45,0 4 0,0 2 11,0 2-23,1 4-16,0 0-17,0 3-5,1-1 5,2-1-17,3 1 0,2-2-50,2-2-118,1-1-218,1-2-297,2-1-308,-1-3-337,1 0-514,-1-4-846,2-1-3322,-3-1 6027,-1-1 0,-6 0 0,-2 0 0</inkml:trace>
  <inkml:trace contextRef="#ctx0" brushRef="#br0" timeOffset="368">2891 399 14219,'3'5'1697,"-1"-1"-1355,-2-4 1618,0 0-1775,2 35 84,0-26 56,1 27-34,-2-37-72,1-3-130,0-2-83,0-5-17,-1-2-12,0-3-10,-1 0 5,-1-2 5,-2 2-16,-1 0 11,-1 0 0,-1 2 11,0 1 12,1 0 16,-1 2 11,1 0 12,0 1 11,1 0 22,1 0 39,0 0 57,2 0 27,0 0 29,1 0-29,0 2-39,0-1-39,1 1-39,1 1-34,2 0-11,1 1-11,1 0-23,0 0-5,1 1-28,2-1-28,0 1-68,2 0-100,0 1-129,1 1-145,2 2-170,-1 0-189,2 1-252,-1 0-325,1 0-515,1 2-331,0 0-3075,-1 1 5366,-2 1 0,-6-2 0,-3 0 0</inkml:trace>
  <inkml:trace contextRef="#ctx0" brushRef="#br0" timeOffset="784">3219 202 21702,'34'-14'308,"-6"3"-224,-18 3-11,0 1-11,-1-2-6,0 0-6,1-1 1,-2-1-6,0 0 16,-2 0-10,0-1 5,-2 1-6,-1-1-33,-2 1 5,0 0-22,-1 0-17,-3 2-11,0 0-44,-4 3-68,0 1-40,-2 3-16,-1 1 28,-3 2 72,0 5 40,-4 3 51,0 5 33,-2 2 22,0 2 51,1 2 0,1 0 17,1 1 11,2 1-11,1-1-18,2 1 1,3-1-17,1 0-22,3-1 27,2-3 12,2-1 22,4-3 45,2-1 23,3-3-12,2-1-11,2-2-56,1-2-62,3-1-66,3-2-152,2-1-202,2-1-296,1-2-483,0-1-727,-1 0-1306,0 0-3942,-5 2 7124,-3 1 0,-8 0 0,-4 1 0</inkml:trace>
  <inkml:trace contextRef="#ctx0" brushRef="#br0" timeOffset="-2535">285 355 17165,'3'-29'-134,"0"7"319,-2 25 55,1 1 24,0 5-18,1 1-67,0 4-78,0 2-34,0 2-33,0 2-12,1 2 1,0-1-1,1 3 12,0 1-6,1 1 0,0 2 5,-1 1-10,1 1 5,0-1-6,-1-2 0,0-1-5,0-3 17,0-1 5,1-3 11,-2-2 12,1-1-16,0-4 43,-2 0-10,1-3-1,-2-1 23,0-2-17,-1-1 22,0-1 23,-1-2 28,1-1 28,-1 1 335,0-2-4967,1 0 1988,-4 2-336,-1 0-2173,-2 1 4968,0 1 0,3-2 0,1 0 0</inkml:trace>
  <inkml:trace contextRef="#ctx0" brushRef="#br0" timeOffset="-1790">0 662 16986,'40'-88'336,"-2"15"-252,-11 57-45,1-1-5,2 2-29,0-1-5,-2 2 23,0 1-23,-2 1-11,0 2-29,-3 0-38,0 2-51,-3 1-22,-1 0-23,-4 2-33,-2 0-11,-2 1-51,-2 0-67,-2 1-62,-2 1-56,-1 2 1,-1-1 33,-1 1 28,-1 0 11,1 0 11,-2 0 6,1 0-264,0 0 595,0 0 89,-1 0 117,2 0 102,-1 0 56,1 0 83,2 0 6,0 0-22,1-1-17,1 0-90,1-1-73,1 0-22,-1 1 34,1 1 67,0 0 123,0 3 118,-1 2 89,1 6 0,-1 3-44,1 4-118,-1 4-134,-1 4-79,1 5-90,-1 4-56,0 1-50,-1 4-16,1-1-35,-1 0 6,0-3-5,0-2-17,-1-5 11,1-3 11,-2-4-11,1-4 11,-2-4 12,0-3 16,-1-2 95,0-5 152,-1-1 145,0-2 314,0 0-561,0-4-195,0-2-34,0-4-5,0-3 0,0-3 27,0-2 12,0-3 22,0 0-16,0-1 10,0 3-5,1-1 0,1 3 11,0 2-16,0 3-6,1 2-6,-1 3 0,1 1-17,-1 2 6,0 0-5,1 1 16,1 0 17,1 0 11,1 0-5,3-2-17,0 1 5,2-2 6,1 1 0,2 0 6,-1-1-18,1 2-10,1 0-6,-2 1 11,-1 2 0,-1 2 12,-1 2-6,-1 4-1,0 2 18,-1 3 0,-1-1-6,-1 2-12,0-1-10,-2 1-40,0-2-55,-1 0-90,-1-1-157,-1-1-185,0-1-190,-1 0-203,1-1-239,0-1-275,-1 0-410,1-1-430,0 0-2476,0-2 4772,0 0 0,-1-2 0,1-1 0</inkml:trace>
  <inkml:trace contextRef="#ctx0" brushRef="#br0" timeOffset="-1339">1052 552 16969,'63'25'790,"-11"-6"-572,-42-21 12,-1-1 33,-1 0 23,-1-2 0,0-1-23,-2 0-44,0-2-40,0-1-50,-2-1-34,0-1-17,-1-2-16,-1 0-1,-1-1 1,0 1 11,-1-1-28,-2 1 11,-2 1-17,-1 1-11,-1 0-28,-1 3-39,-1 2-51,-1 1-44,0 3-18,-1 2 29,-2 4 45,-1 4 39,-2 5 39,-1 4 16,0 3 24,0 1 21,1 1 6,2 1 17,1 1 0,3-1-28,0 0 6,3-2-6,2-1-11,3-2 5,1-1 6,1-3 6,4 0 22,0-1 5,4-1 23,2-2 28,1-1 23,1-2 16,2-2-17,1-2-22,2-2-67,0-1-45,2-2-95,0-1-90,1-4-151,0 0-190,-1-1-219,0 1-257,1 0-304,-3 1-503,0 0-555,-2 2-246,-3 1-2666,-3 3 5248,-2-1 0,-4 1 0,-2 0 0</inkml:trace>
  <inkml:trace contextRef="#ctx0" brushRef="#br0" timeOffset="-973">1336 706 11368,'10'11'1636,"-1"-2"-1283,-9-9 1461,0 0-1433,60-9 179,-45 6 6,45-6-84,-60 9-202,-1 0-163,-2 0 1,-1 0 11,-3 0 5,-1-1-11,-1 0-16,-1-2-18,0-1 6,0-1-5,1-1 11,0-2-12,1 0-21,1-2-18,2 0-11,0-3-5,1 0 11,1-2 23,0-1 4,0 1 18,1 0-23,0 1 0,1 1-33,0-1-12,1 1 6,0-1 0,2 0 6,2 1-17,2-1-23,2 2-27,1-1-18,2 1-38,1 2-85,2 0-135,1 1-234,1 1-241,-1 2-319,0 1-393,0 0-464,-1 3-253,1 1-2682,-4 0 4895,-1 1 0,-4 0 0,-4 0 0</inkml:trace>
  <inkml:trace contextRef="#ctx0" brushRef="#br0" timeOffset="-550">1752 399 16700,'67'0'493,"-11"-1"-409,-49-1 39,0 0 40,-1 1 61,-1-2 22,-1 0-27,0 0-40,-1-2-45,1 1-33,-1-3-11,0 0-12,1-3-4,-2 0 4,1 0 23,-1-2 22,-1 1 6,-1 1 0,0 0-1,-1 2-16,-1 0-44,-2 2-46,-2 1-72,-2 2-46,0 0-4,-2 3 10,-2 2 34,0 3 28,-3 5 11,0 3 28,-2 2 29,0 2 32,-2 1 57,2 3 28,-1 1 33,1 1 1,3 1-6,1 0-6,4 0-23,2-3-16,2 0-11,3-2-22,2 0-12,2-1-6,2-2 7,4 0-35,3-3 18,3-1-12,2-2-56,4-3-78,2-3-146,2-2-235,0-1-347,3-3-494,1-2-973,1-5-1172,2-2-3864,-4-2 7298,-3 1 0,-12 5 0,-5 3 0</inkml:trace>
  <inkml:trace contextRef="#ctx0" brushRef="#br0" timeOffset="14710">2562 859 23243,'33'24'369,"-5"1"-285,-22 3-11,1 1-17,-1 1-17,-1 1-11,0 0-11,1-2-28,-1 0 28,1-4-17,0-1 0,1-3 16,0-3-32,1-2-7,-1-3-27,-1-2-57,0-3-89,-1-1-117,0-2-113,-2-2-162,2-2-303,-2 0-559,1-1-1121,0 1-756,0-1-4694,0 0 8021,0 0 0,-2 0 0,-1 0 0</inkml:trace>
  <inkml:trace contextRef="#ctx0" brushRef="#br0" timeOffset="15060">2716 1165 16073,'41'-72'5450,"-24"47"-5338,43-49 11,-38 65-6,-1 3 7,-1 1-24,-1 2-32,0 2-34,0 0-6,-1 2-17,-2 3-11,0 2 17,-1 4 0,0 2-6,-3 2 28,-1 2 6,-3 2-6,-3 2 17,-1 0 0,-3 1 0,0 1 6,-4 1-6,-2-1-17,-4-1-11,-3 1 0,-1-2-17,-4-1-11,-1-1-17,-3-1-39,-2-2-33,-1-3-29,-1-3-39,1-2-22,1-3-12,0-2-5,3-1 0,1-4-6,3-1-16,3-3-62,2-1-129,3-2-223,4-1-292,1 0-455,3 1-817,3-1-542,2 1-3905,2 0 6643,1 3 0,-4 3 0,-1 3 0</inkml:trace>
  <inkml:trace contextRef="#ctx0" brushRef="#br0" timeOffset="15460">3132 1100 21814,'78'-19'404,"-12"2"-315,-50 6-21,1-1-7,-1-1-5,0 0-5,0-2-12,-2 2 6,0-1 5,-1 1 6,-2 0 28,-3 2-11,-2 2-12,-3 0-16,-2 1-39,-1 3-68,-3-1-67,-2 3-44,-4 1-18,-3 1 23,-4 4 62,-3 3 32,-3 6 30,-3 2 21,0 4 18,-2 1 21,4 1 7,0 1 28,3 0 44,4 0 28,2 0 17,4-1 12,3-1-18,2-2 23,4-1 16,3-2 46,3-1 10,5-2-38,4-2-40,5-2-95,2-2-106,5-2-202,1 0-331,2-2-778,0 0-2185,1-1-5331,-4 1 8877,-3 0 0,-12-1 0,-4 0 0</inkml:trace>
  <inkml:trace contextRef="#ctx0" brushRef="#br0" timeOffset="12227">198 1603 21349,'-11'-70'-179,"1"16"106,2 59 62,0 4 16,-3 3-16,0 4 17,0 1-17,-1 1 5,2 1 0,0 1-5,2 0 6,2 0-12,1 0 6,2-2 16,2 1-5,0-2 11,1-1 29,2 1-35,0-2 1,4 1-1,0-1-10,2-1 27,0-3 12,2 0 27,2-2 12,1-4 0,3-1-11,2-3-34,3-3-62,2-3-112,1-3-178,2-3-259,0 0-374,0-1-562,0 0-850,-1 0-425,0-1-1716,-1 0 2046,-3 1 2464,-3 2 0,-9 4 0,-4 3 0</inkml:trace>
  <inkml:trace contextRef="#ctx0" brushRef="#br0" timeOffset="12677">614 1603 19759,'-91'17'73,"16"-1"-23,59-1-11,3 0-5,2-1-17,2-1-17,3 1 0,3-3 11,1 1 11,4-2 40,2 0 22,3 0 22,4-2 34,2-1 0,2-1 6,2-2-1,1-2-10,2-2-23,0 0-17,0-4-34,0-1-10,0-5-29,-1-1 1,-2-1-7,-1-1 7,-2-2-1,-1 1 1,-3-2-18,-3 0 6,-3 0 1,-1 1-7,-2-1 6,0 2 6,-2 1 0,0 2 5,-2 3 6,0 0-56,1 5-89,0-1-46,0 3 7,1 1 55,1 0 90,0 2 27,0 1 18,1 2-12,1 2-5,4 0 6,0 2-7,3 1 1,0 1-28,2 0-34,0 0-89,3-1-163,-1 0-218,1 0-364,-2 1-432,1-1-689,-3 0-548,0-1-23,-1 0-2487,-3-1 5058,1-2 0,-5-2 0,0-3 0</inkml:trace>
  <inkml:trace contextRef="#ctx0" brushRef="#br0" timeOffset="13053">942 1669 19210,'17'46'470,"-4"-10"-234,-11-34 83,0-2 95,0 0 0,-2 0-38,2 0-91,-2-2-122,2-1-57,-1-5-44,1-1-34,-1-3 6,1-1-23,-2-1-22,2-1-23,-2-1-17,2 0-22,1-3-22,0 0-11,1 0-29,2-2-10,-1 0 5,1 0 28,0 0 33,0 1 12,1 3 11,0 2 17,1 2 17,0 3 22,0 1 11,1 1-11,-1 4 33,1 1 7,0 3 21,0 3 12,1 4-11,0 4-6,-1 3-12,-1 1-16,0 2-11,-1 1-6,0 1-11,-1 0-22,1-2-45,-2 1-112,1-1-180,-1-1-251,-1 0-398,0-1-572,-2 0-817,0-2-280,-2 0-3277,0-3 5954,0 0 0,0-6 0,0-1 0</inkml:trace>
  <inkml:trace contextRef="#ctx0" brushRef="#br0" timeOffset="13494">1314 1516 20968,'15'48'277,"-1"0"1,10 32-178,-22-62-10,0-3-17,0-2-12,0-2 12,-2-2 6,2-2 89,-2-3 129,0-2 353,1-1-460,-1-4-151,1-2-61,-1-5-34,0-1-11,0-4-17,-1-3-67,1-2-23,-1-2-56,1-3-33,0-2 38,0-3 35,2-1 61,1-3 56,3 2 40,1 0 22,1 4 27,1 5 24,-1 3 10,1 5 0,0 3-5,-1 3-6,0 4-22,0 1 6,0 3-1,2 1 17,-1 3 17,2 3 6,-1 3 11,1 3-11,0 2 22,0 1-28,-1 1 6,-1 1-12,-1 0-28,-1-1 1,-1 1-6,0-1-17,-2-1-23,1 0-66,-3-3-102,2-1-140,-2-2-263,0-1-335,1-1-566,-1 0-920,0-2-553,0-1-1760,0 0 1687,1-3 3041,-1 1 0,-1-2 0,0 1 0</inkml:trace>
  <inkml:trace contextRef="#ctx0" brushRef="#br0" timeOffset="13843">1752 1406 20755,'-13'93'-5277,"4"-17"7562,15-63-3508,2-3 24,0-2 99,2-1 632,1-2 499,0-2 1020,0-2-1563,0-2 493,0-4 1745,1-2 566,-1-4 697,1-2-330,-1-1-530,-1-2-523,-1-1-447,-2-1-698,-2-2-760,-2 2-443,-2-1-632,0 2-20,-4 0-290,-2 3-41,-4 0-316,-1 3-154,-2 2 454,-3 3 598,-1 2 563,-1 2 290,-2 2 653,-1 1 367,0 2 663,0 3 678,4 1 29,1 2-235,5-1-65,2 1-139,3 0-740,3 0-491,1 1-586,2 0-513,2 0-788,1 0 927,2-3 0,-3-3 1,-1-2-1</inkml:trace>
  <inkml:trace contextRef="#ctx0" brushRef="#br0" timeOffset="14161">1971 990 21640,'4'47'213,"-2"-4"-95,-2-13 34,0-1 16,0 2 0,1-1-23,0 2-10,2-1-40,1 0-34,1-1-16,1-1-11,0-1-6,2-2-6,0-2-22,0-3-11,0-2-34,-1-3-50,0-3-34,-1-2-84,-1-4-78,-1-2-46,-1-3-77,0 0-185,0-1-493,0-5-1104,0 0-1030,0-6-4750,0 0 7976,-1 0 0,-1 5 0,0 2 0</inkml:trace>
  <inkml:trace contextRef="#ctx0" brushRef="#br0" timeOffset="14367">1708 1362 21702,'46'-46'145,"-1"0"1,-3 3 0,-4 8-129,2 16-56,2 1-85,0 3-649,0 2 269,0 3-403,-2 3-718,-1 1-1253,-4 2-898,-1 1-2502,-6 1 6278,-5 2 0,-12 0 0,-5 0 0</inkml:trace>
  <inkml:trace contextRef="#ctx0" brushRef="#br0" timeOffset="30203">132 2414 20677,'-16'-31'1355,"4"7"-1024,10 23-101,1 1-135,0-1-112,1 1 12,-1 2-1,1 1 23,0 4-6,1 3-22,1 2 11,2 2 0,2 1-11,2 0-6,0 0-5,2-1-40,1-1-67,0-2-78,0 0-191,-1-2-252,2 0-341,-2-2-404,0-1-526,0 0-745,-1-2-913,-1 1-1311,-2-4 4890,0 1 0,-4-2 0,0 1 0</inkml:trace>
  <inkml:trace contextRef="#ctx0" brushRef="#br0" timeOffset="30416">263 2216 16521,'5'4'3546,"-1"-1"-2785,-4-3 398,0 0-1153,-20 37-12,15-20-10,-16 30-1,24-29-39,1-2-51,3 0-105,1-1-186,2-1-330,0 0-448,2-1-667,1-2-1182,2-1-4777,-1-1 7802,-2-4 0,-5-1 0,-3-3 0</inkml:trace>
  <inkml:trace contextRef="#ctx0" brushRef="#br0" timeOffset="30877">548 2304 19994,'4'71'269,"0"-8"-129,4-36 0,0 0-6,0 0-28,0-1-33,0 1-22,0 0-23,0 0-6,-1-1-11,0 1-11,0-1-22,-2-1-34,1-1-56,0-1-101,-2-1-140,1-1-246,-1-4-281,1-1-369,-1-4-419,1-3-707,0-3-2090,1-4 1228,-1-1 3237,1-2 0,-4 0 0,0 0 0</inkml:trace>
  <inkml:trace contextRef="#ctx0" brushRef="#br0" timeOffset="31261">767 2720 13687,'23'97'358,"-5"-19"-285,-13-72 78,-1-2 314,-1-1 370,-1-1 156,-1-2-44,0 0-314,-1 0-393,1-3-161,-1-2-34,0-2-1,0-3-4,0-2-12,1-1 0,0-3-6,0-1-5,1 0 5,0-2-11,3 0-5,1-2 11,1 0 0,2 0 67,2-1 62,-1 3 61,3 1 40,-2 2-12,1 2-28,-2 3-56,0 1-44,-1 3-57,0 1-22,-1 3 0,0 1-28,1 1 34,0 2-18,0 3 1,0 1-11,1 5-6,1 1-17,0 2-61,0 0-130,1 2-296,0 1-398,1 0-515,1 2-661,-1-1-801,0 0-3618,-2-2 6497,-2-2 0,-4-6 0,-3-3 0</inkml:trace>
  <inkml:trace contextRef="#ctx0" brushRef="#br0" timeOffset="31683">1533 2260 20190,'-42'-31'140,"-1"-1"0,-29-18-129,56 49 0,1 2 1,0 3-7,0 3 18,0 3-1,1 2 23,0 2-1,2 2 12,0 1 6,3-1-6,0 2-11,4 0 11,0 1 0,3 1-23,2 1 23,0 2 0,1 2 6,3 1 28,3 2 44,1-1 0,2 1-5,0-2 0,2 0-6,-2-2-11,1 0 1,-1-2-18,0-1-39,-1-1 6,-2-2-17,1 1-12,-1-3 12,-1-1-23,1-2-16,-1-3 5,1 0-22,-2-2-28,-1-2-51,0-2-89,-2 0-124,2-2-112,-3-1-55,1 0 22,-1-1-1125,-1 0-192,1-1-1243,-1-2-4531,0-1 7539,-1 0 0,1 1 0,-1 2 0</inkml:trace>
  <inkml:trace contextRef="#ctx0" brushRef="#br0" timeOffset="31911">1139 2611 21343,'71'-51'208,"-11"10"-152,-42 41-34,-1 0-16,0 0-23,0 0-106,1 0-174,1 3-325,1-1-430,1 3-652,2 0-990,-1 0-3119,-2-1 5813,-3 0 0,-8-2 0,-4-1 0</inkml:trace>
  <inkml:trace contextRef="#ctx0" brushRef="#br0" timeOffset="32109">1643 2545 17787,'32'61'-525,"-11"-13"1,-14-45-1</inkml:trace>
  <inkml:trace contextRef="#ctx0" brushRef="#br0" timeOffset="32257">1665 2348 16090,'-7'-11'2593,"2"3"-2448,5 8-9976,0 0 6573,27 21 3258,-16-13 0,17 15 0,-24-21 0</inkml:trace>
  <inkml:trace contextRef="#ctx0" brushRef="#br0" timeOffset="32594">1906 2633 8377,'2'5'4347,"0"0"-3154,-2-5 6575,0 0-7701,6 12-11,-6-15-11,4 7-23,-7-18 1,1-1-113,16-33 1,6-3 83,-8 19 6,8-19 0,1 9 0,-11 39 6,1 1-1,-1 1 6,-1 2 23,1 2 33,-2 1 17,0 4 28,0 1 12,-2 3-12,1 1-17,-1 1-22,-1 1-34,0 0-11,0 1-11,0-2-6,-1 1-5,0-1-23,0-1-50,0-1-95,0 0-158,-2-1-229,1-1-448,-1 0-588,1-1-851,-3 0-998,2-1-3797,-2 0 7231,0-2 0,0-4 0,0 0 0</inkml:trace>
  <inkml:trace contextRef="#ctx0" brushRef="#br0" timeOffset="32849">2212 2370 23304,'30'65'-503,"0"1"1,-3-5 0,-6-16-646,-16-38-420,0-1-533,1-2-615,0-1-1406,-1-2-281,0-1 4403,0-1 0,-3 0 0,-1-1 0</inkml:trace>
  <inkml:trace contextRef="#ctx0" brushRef="#br0" timeOffset="33011">2234 2019 5739,'16'-16'0,"-3"3"0</inkml:trace>
  <inkml:trace contextRef="#ctx0" brushRef="#br0" timeOffset="33317">2519 1954 16196,'-10'-1'3412,"3"1"-3065,7 0 1949,0 0-2055,17 74-34,-11-39-33,13 60-730,-15-57 663,-1 2-18,0 0 98,1-1-148,0-1-5,0-2-1,1-3-10,-1-2-1,2-5 0,-2-2 508,1-4-530,-2-4 24,0-2-91,-1-5-62,0-2-61,-1-3-34,-1-1-73,1-3-1104,-1 1-144,0-4-931,0 0-1025,0-5-4357,0 1 7858,0 0 0,0 3 0,0 2 0</inkml:trace>
  <inkml:trace contextRef="#ctx0" brushRef="#br0" timeOffset="33927">2409 2370 21271,'80'-40'-224,"-11"8"-51,-47 35-117,0-1-89,1 0-46,-2 1-28,0-1 40,-2 0-17,-1-2-45,-3 2-5,-2-1 39,-3-1 139,-2 2 185,-3-2 191,-1 1 129,0-1 141,-2 1 166,0-1 152,-1 0 594,-1 0-314,1 0-442,0 0 17,1 1 5,0 0-51,3 0-44,-2 1-17,3-1-11,-1 2 11,1-1 50,1 0 35,1-1 21,0-1-16,1 0-45,0-2-56,2-2-51,-1-2-61,1-1-40,-3 0-21,1-1-18,-3 1 0,-1 0-22,0 1-22,-2-1-12,1-2-22,-2 1 0,1-2 0,-1-2 12,1 1-18,-1-2 0,1 1-16,-1-1-6,0 1 34,-1 1 5,0 2 6,-1 0-12,-1 3-5,-1 1-11,-1 1-28,-2 1-17,-2 1-23,0 1-10,-2 1 16,-1 4 34,-2 2-12,-3 4 18,0 2-6,-2 3-12,0 2 23,0 1 0,0 0-5,2 1-1,1 1 12,2 1-1,0 1 6,1 1 12,1 0-1,2 0 1,2 1 5,4-2 5,0 1-16,4-3-6,1-2 6,3-2 0,3-3 22,1-3 0,2-3 0,2-3-22,2-2 6,2-1-18,1-3-33,2-2-22,1-4-135,1-1-117,-1-2-180,2-1-246,0-2-302,1-1-500,0-1-716,0 0-1188,0-1-4631,-4 2 8065,-4 2 0,-8 7 0,-4 3 0</inkml:trace>
  <inkml:trace contextRef="#ctx0" brushRef="#br0" timeOffset="34211">3066 1779 21702,'5'53'100,"0"0"1,5 37-5,-2-64 16,2 0 17,-1 1-22,1-1-12,0 0-28,-1 0 0,0-1-39,-1 1 0,0-1-17,-1-1-5,0-1-28,-1-3-62,1-1-146,-2-2-219,2-1-296,-2-3-430,0-3-422,0-2-509,-3-3-874,1-3-4542,-1-1 7522,-1-1 0,0 0 0,-1 0 0</inkml:trace>
  <inkml:trace contextRef="#ctx0" brushRef="#br0" timeOffset="34617">3329 2173 21539,'39'41'286,"1"0"0,24 25-129,-59-62-6,-1-1 34,-1-1 90,0-2 55,-2 0-22,0 0-67,1-2-112,0-3-90,3-4-22,0-3-1,2-2-10,0-3 0,0-1 5,0-2 6,-1 0 16,0 1 29,0 0 61,-1 4 56,-1 2 28,-1 3-22,0 3-62,-1 3-78,-2 2-17,1 1 39,-2 8 40,-2 3 10,-3 10 13,-1 4-18,-3 5 0,1 4 0,-2 2 0,1 2-23,1 2 7,0 1-18,1 1-11,2-1-22,-1-2-17,2-2-17,0-3-16,2-3-1,1-5-33,1-4-90,0-4-123,1-5-179,0-2-247,1-4-302,0-1-516,1-2-1013,1-2-1513,-2 0-4631,1-1 8653,-2 0 0,0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7:13.19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220 1 19932,'-3'45'661,"1"-3"-493,4-14 34,1 2 5,-2 3 0,1 1 23,-1 2-23,0 0-39,-1 2 129,1 47-269,-1-38 0,0 5 0,0-2-16,0-17-12,0 12-12,0-25-16,0-4-56,-1-3-50,0-4-57,-1-2-28,1-3-38,0-2-2313,-1-1 127,0-3 2443,-3-7 0,2 4 0,0-2 0</inkml:trace>
  <inkml:trace contextRef="#ctx0" brushRef="#br0" timeOffset="599">1 373 21047,'70'-46'201,"-9"8"-178,-38 30-12,1-1 11,-1 1 12,-2-2-6,1 0 0,-2 0-17,9-8-73,14-17 51,-11 9 0,19-23 17,-34 32-57,13-13-5,-21 23-151,4-3 246,-8 10 527,0 16-331,-4-1-5,1 17-11,-3-2-29,-1 5-5,-2 5-28,-1 4-401,0 4 345,0 0-40,1 1 68,3 26-78,4-29-39,9 30 22,-4-53 285,7 7-151,-9-24 151,9-12-285,-7-5 356,17-33-406,-11 15-40,23-45 39,-20 40-6,23-36 1,-25 45-3,15-12-25,-19 28-12,4 5 84,-11 11 68,0 24-62,-3-9 6,-1 37-29,0-33 12,0 25 0,1-34-84,4 10-29,-3-17-850,8 4 252,-4-10-4045,13 1 1227,-8-4 3512,11-3 0,-14 1 0,0-1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7:12.34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226 235 9615,'4'-48'2414,"-2"7"-1557,-2 29 95,0-1 67,0 0 35,0 0-69,0-1 1088,0-9-1619,0 9 487,1-12-913,-1 18-437,1-1 364,-1 10 258,0 9-96,0 2 124,-1 37-174,0-16-8,1 22 0,-1 4-42,1-7-1,2 6 1,0-2-17,2-11 79,3 45-35,-5-44 135,0 7 1,-1-2-102,-2-14 437,-1 28-111,1-53 800,-1 2-1047,2-13-84,-2-10-84,-1 2 11,-3-18 11,2 12 0,-3-18-11,3 18 0,-5-20 0,5 16-33,-10-21 10,6 21 6,-9-13 1,6 18-102,-20-10 62,14 15-162,-22-4 145,24 14-62,-12 6 74,18 1-29,-4 24 101,9-15 12,4 32-12,4-30 28,7 17-22,-2-23 22,10 13-39,-9-16 28,16 16-22,-13-20-57,14 6-66,-11-13-2426,36-15 1047,-23 5-6144,43-22 3445,-44 18 4195,16-9 0,-31 16 0,-2 1 0</inkml:trace>
  <inkml:trace contextRef="#ctx0" brushRef="#br0" timeOffset="333">511 607 18919,'-6'57'17,"1"-10"11,5-32 5,2-2 23,3-1 28,0-2 6,3 0 22,-1-3-6,1-2 768,15 0-578,-10-2 528,19-10-516,-22 0 504,8-18-576,-15 11 262,-5-21-414,-4 18 112,-20-20-151,11 22-90,-24-7-39,22 16-84,-11 6-123,13 7-163,1 5-230,-1 3-257,2 1-369,2 0-438,2 0-632,3-1 2380,2 6 0,3-11 0,0 3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9:27.9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1 172 23797,'27'15'297,"-5"-1"-213,-17-4-17,0 2-11,1 0-17,-1 3 12,1 0-18,0 1-5,0-1 0,1 1-11,0-1 11,1 0 0,1-1 6,0 0-12,0-1 6,1 0 6,0 0-6,0 0 0,0 0 0,-1-1-17,0 0 11,1 0 12,-2-2-12,-1 0 6,0-1-5,-1-1-12,-1-2 6,-1 1 5,-1-2 0,-1 0-5,0-2-6,-1 0 17,1-2 6,-1 1 11,0-1 28,0-1 476,-1 0 280,2 0-740,-2-1-38,1-1-6,1-1-17,0-3-12,1-2 7,1-2-6,2-3-12,1-2 18,3-2-1,-1-3-5,3-2-6,0-2 6,1-2-6,1-2 0,3-4-5,-1 0 5,2-2-5,-1 1 10,0 3-4,-2 1-7,0 3-5,-3 3 0,-1 1-11,-4 4 22,1 1-5,-4 3-6,0 2 5,-1 3-16,-1 3-22,-1 3-40,0 0-62,-1 2-105,0 0-1234,0 1 931,0 3-196,0 1-286,0 6-477,0 2-1214,0 5-1115,-2 1-4514,-1 1 8345,-2-4 0,3-6 0,0-4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9:11.7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112 1000 17708,'27'-34'644,"-6"6"-352,-21 25 28,0 1 4,0-1-10,0 0-56,-1 0-57,-1 1-50,0 0-44,-1 1-46,-1 0-21,1 0-12,-2 1-28,0 0-12,-2 0-4,0 0-7,-1 0 6,0 2-5,-2-1 11,2 3-6,-2-1 11,1 2 6,-1 0 0,1 1 0,0 0 0,1 0-5,1 1-18,0 0 1,1 0 5,2 0-5,1 0 16,0 1-11,2-1 6,0 2 6,1-1-1,0-1 6,2 1 17,0-1 5,2 1 6,1-1 23,1-1-1,0 1 0,1-2-10,1 2-7,0-3 12,0 0 5,1 0 23,0-1 862,19-2-778,-15-2 11,13-2-17,-20-1-16,-2-2-6,0-1-22,1 1-18,-3-2 1,1 0-1,-2-2-10,1 0-1,-2-1-5,0 0 5,0 1 1,-1-1 55,-2-2-111,-1 2 5,-2-1-6,2 5-11,-2 0 0,1 2-11,-1 0-22,1 0-23,-1 2-5,0 1-17,0 0-6,-1 1 0,0 0 17,-1 1 6,1 1 16,-1 1 12,0 1-18,-1 2 12,1 0 0,0 1 0,0-1 6,2 1-6,0 0-45,-1 3 45,3-1-11,-1 2 11,3-3-6,1 1 12,0 0 5,1 1 17,0 1-5,1 0-7,1 1 7,2-1-6,4 3 5,0-3 0,2 2 1,-1-5 10,-1-1 35,0-1-7,-1-1 18,1-2 16,-1-1 17,-1 0 28,0-1 11,-1 0 6,0 0-6,-1-1-5,0-2-12,1-1-11,-1-3-16,0-1-7,-1-1-10,0 0-12,-1-2 12,0 0-28,-1 0 27,0-6-38,-1 4 5,0-4 16,0 7 7,-1 1-12,0 1 6,-2 1-6,1 1-17,-2 1 1,0 0-34,0 2-146,-2 0 45,1 1-17,-2 1 11,0 1 23,1 1 22,-2 1-22,-4 5 56,2-2-28,-2 5 22,6-4-56,-3 6 79,4-3-12,-1 4-5,2-3 0,1 1 0,0 1-12,1-1 6,1 2-11,0-1 0,1-1 12,2 1 10,0-1 6,2-1-17,1-1 23,1-1 22,3 0 50,-3-3 12,3 0 22,-4-3 22,-1-2 51,1 1-23,-2-1 12,0-1-23,1-1-67,-1-2 17,1-3-6,-1-1-11,2-2-5,-2-1 5,1 0-12,-2-1-4,-1 0-1,0 0-6,-1 0 18,0-3-1,-1 4-11,0-1 1,-1 5-7,-2 2-50,1 2-16,0 1-40,-1 1-28,1 0-11,-1 1 23,-1 0 21,-1 2 29,-1 0 28,-1 2-23,1 0-50,-1 4 23,2-3-6,2 1-1,3-3-27,1-1-22,0 0-7,0 0-4,0 0 4,1 0-60,1-1-68,1 1-920,3 0 69,-1 0-1042,3 1-1373,-1-2-4480,0 1 7998,0 0 0,-4-1 0,-1-1 0</inkml:trace>
  <inkml:trace contextRef="#ctx0" brushRef="#br0" timeOffset="2063">112 1088 23780,'16'-2'146,"-2"0"-113,-8 2-16,1 0 17,0 0-1,0 0-5,0 0 28,1 0-44,-1 0 4,2 0 12,-1 0-22,0 0 16,1 0 1,-1 0-6,1 0-12,-1 0 18,1 0-7,-1 0-4,2 0-18,-1 0 23,2 0-6,-1 0 11,1-1 40,-1 1-51,0 0 6,-1-1 0,2 1-6,-1 0 6,2-1-6,-2 1-11,1-1-11,0 1 5,1-1 12,-1 1-12,2 0 12,-1-1-6,1 1 0,1-1 11,-1 1 23,2 0-29,0 0 1,0 0 5,0 0-5,0 0 5,0 0 6,1 0-6,-1 0-22,0 0 27,-2 0 1,0 0-17,-1 0 34,0 0-23,0 1 11,0-1-5,0 1 11,-1 0-17,1 1-5,-2-1 11,2 0 0,-1 1 16,0-1 12,0 0 0,1-1-23,0 1 34,1-1-22,-1 0 5,1 0 17,0 0-39,0 0 5,1 0 1,-1 0 5,-1 0 5,2 0 18,0 0-7,0 0-16,-1 0 18,2 0-7,-2 0 6,0 0-12,-1 0 7,0 0-12,0 0-17,-1 0 0,-1 0-5,-1 0-12,-1 0 12,1 0 22,0 0-34,1 0 17,0 0-5,0 1-29,-1 1 29,1 0-12,0-1 1,0 1 10,-2 0-5,2-1 12,0 1-1,0-2 0,1 1-11,0 0 11,1-1 6,0 0 11,0 1-11,0-1-12,1 1 7,0-1-24,1 0 24,-2 1-1,1-1-11,0 0 0,-1 0 0,-1 0 0,0 0 0,-1 0 0,0 0 0,0 0 11,0 0 0,0 0-5,-2 0-1,1 0-5,-1 0 0,0 0-5,-1 0 10,0 0-5,0 1 0,-2-1 0,1 1 6,-1-1 16,0 0 1,0 0 16,0 0-17,2 0-10,0 0 4,2 0 7,0 0 10,2 0-5,0 0 6,1 0-17,0 0 5,0 0-5,1-1-11,-1 1 5,1-1 0,-1 0 0,-1 0 0,0 1 6,0-1-17,-2 1 6,1 0-1,-2 0 1,0 0 0,-1 0-6,-1 0 0,-1 0-6,0 0 12,-1 0 10,0 1-10,1-1 11,1 1 0,0-1 16,1 1 1,2-1 5,2 0 6,0 0-17,1 0 5,0 0 7,1 0-18,0 0 6,-1 0-11,1 0-17,-2 0 22,1 0-5,-1 0 0,0 0-6,0 0 0,-1-2 6,0 1 11,-1-1 0,0 0-6,-1 1 1,1-1-12,-1 1 6,1-1-6,-1 1-11,0 0 6,0 0-12,0-1 12,0 2 5,-1-1-6,0 0 1,0 0 0,0-1-6,0 2 5,0-1 1,-1 1-6,-1 0 17,0 0-6,-1 0 0,-1 0 0,0 0-5,0 0-6,-1 0-6,0 0 6,-1 0-11,4 0 11,-2 0 11,3 0 0,3 0 1,-3 0-12,4 0 11,-4 0-6,1 0-5,0 1 6,0-1-6,-1 1-6,1 0 6,0 0 6,-1 1-6,0-2-6,0 2 1,0-1 10,0 0-5,-2 0 12,1 0-7,-1 0-10,0 0-1,-1 1 12,0-2-1,1 2 1,0-1 5,0 0 0,3 0-5,0-1 16,2 0-5,1 0-6,1 0 0,1 0-11,-1 0-5,0 0 16,0 0 0,-1 0 0,1 0 1,-2 0-1,0 0-6,0 0 1,0 0 0,-1 0-1,-1 0-10,0 0 27,0 0-28,-1 0 12,0 0-6,-1 0 0,-1 0 0,0 0 0,-1 0 11,-2 0-16,1 0 10,-2 0-632,1 0 325,-1 2-130,1-1-240,0 3-454,2 0-1064,-1 2-2492,0 0-4583,0 1 9265,-2-2 0,0-2 0,0-1 0</inkml:trace>
  <inkml:trace contextRef="#ctx0" brushRef="#br0" timeOffset="4317">2236 781 18638,'31'-8'106,"-5"1"-44,-18 6 45,2 1 33,-1-1 34,2 1 33,2-1 11,1-1-10,2 0 21,2-1 141,14-3-219,-8 2-17,9-2-39,-12 2 57,5 0-124,-9 1 11,4 0 0,-9 2-22,-2 0 0,-2 1-1,-1 0-4,-2 0 16,-1 0 5,-1 1-5,-2-1 0,1 1 0,-2 0 112,1-1-134,-1 2 16,0-2 6,0 2-5,2-1-7,-2 0 12,2 1-16,-1 0 4,1 0 18,0-1-28,0 1 16,0 0-16,0 1 5,0-1 11,-1 1 1,0-1 10,0 1 6,-1 1 6,2-1-6,-2 2-22,2 0 17,0 2-1,1-1 12,-1 1 39,0-1-10,1 2-1,-1 0-1,0 0-10,0 1 0,0 0-1,0 1-10,1 1-12,-1 1 11,0 0 57,1 8-51,-2-4-12,1 5-10,-1-6 5,-1 1 17,0-1-17,2 1-5,-2 1 0,1 0-18,-1 1 12,1 0 28,0 9-44,0-5 10,0 7-11,-1-9 17,2 0 11,-1 0-5,0-2-6,0-1-6,1-1-16,-1-1 11,1-2 39,-1 4-17,0-6 0,0 3-11,-1-6 17,0-2 0,0 0-6,0-2 6,0 0 5,0-2 1,0 0-1,0-1 152,0-1 744,0 1-812,-1-1-33,0 1-45,-1-1-33,-1-1-7,-1 1-10,-2-1-6,-2 0 6,-2 1-29,0 0 34,-1 0 1,-1 1-7,-1 0 18,0 1-17,-2-1 11,1 2-6,-1-1 0,0 0 11,-2-2-5,1 2 0,-1-2 5,1 1 6,-1-1 6,0 1 22,1-1 11,1 0 12,3 0 5,1 0-23,4-1-27,1 1-12,3-1-33,1 1-11,2 0-2124,-1 0 1334,1 2-493,0 1-969,0 5-1630,-1 1-4722,0 0 8626,1-1 0,-1-3 0,1-3 0</inkml:trace>
  <inkml:trace contextRef="#ctx0" brushRef="#br0" timeOffset="6030">2696 1022 20867,'29'9'476,"-3"-3"-246,-19-6 22,1 0-17,2 0-21,0 0-29,1 0-17,1 0-23,0 0 1,0 0-34,0 0-17,1 0-28,-1-1-33,0 1 16,-1 0 6,-1 0-5,0 0 5,-2 0-6,0 0-5,0 0-6,0 0 11,0 0-5,0 0 17,2 0-1,-1 0-10,1 0-1,1 0-16,0 0 16,1 0 6,0 0 17,0 0 0,1 0-12,0 1-21,1-1 4,-1 0-10,2 0-12,-2 0 18,1 1-29,-1-1 6,-1 1-6,-1-1 0,-2 0-5,0 1-6,-1 0 11,-1 0 6,0-1 5,-1 0-11,1 1-5,-1 0-1,0-1 1,0 0 11,0 0-6,0 0 0,0 0-11,2 1 6,-1-1-1,1 1-5,1 1 0,1-1 0,0 2 6,1-1-6,2 0 17,-1-1 5,2 1 6,1-2 11,-1 1 12,0 0 5,0-1-6,0 1 1,-1-1-7,0 0-10,0 0 5,-1 0 0,0 0-5,0 0-12,-2 0 1,0 0-12,-1 0 23,1 0 10,-2 0 7,2 0 10,0 0-10,0 0-11,1 0-7,1 0-10,0 0-1,1 0-5,0 0 0,0 0-12,0 0 1,0 0-12,0 0 6,-1 0 0,1 0 11,-1 0 12,1 0-6,-1 1 5,0-1 6,1 0 6,2 0 10,0 0 12,2 0-16,0 0-1,2 0-11,0-1-6,2 1 1,-1-2-7,7 0-10,-7 0 5,3 0 0,-8 2 1,-1-2 10,0 2 23,0-2 0,-1 1 16,1-1-10,-1 0-18,1 1-5,0-2 6,1 1-12,0 0-11,1 1 6,0 1-17,-1 0 0,0 0 0,-3 0-5,-1 0-1,0 0 6,-1 0 11,1 0-5,1 0-1,-1 0 12,3 0-6,-1 0 12,2 0 5,0 0 11,1 0-11,0-1 6,0 0-6,0-1-6,-1 1 12,-1-2-6,1 1-12,-2 0 12,1 0-11,0 0 0,1 0 33,8 0-27,-4 0 5,7 0 0,-6 2 5,-1-2-10,0 1-6,-2 0-6,0 0-11,-3 0 11,-2 1-5,-1 0-1,-2 0-5,-2 0 0,0 0-11,-1 0 11,0 0 11,0 0-11,-1 0 11,2 0 6,-1 0 0,3 0 11,0 0 0,2-1-17,1 0 6,-1 0 11,1 0-11,-1-2 11,-1 2 5,-1-1-5,-1 0-5,-3 2-1,2-2-11,-3 2-16,1 0 10,-1-1-5,-1 1 6,0-1 0,0 1-6,0 0-12,0 0 7,-1 0 5,2 0 0,1 0 5,1 1-5,3 0 12,2 0-18,3 0 34,10 1-45,-5 0 23,7 0-6,-10-1 0,-1 0 0,-1-1-23,-3 2-61,-1-2-112,-4 1-145,-3-1-158,-1 1-273,-2 1-511,-4 1-1664,-2 3 2947,-6 3 0,6-3 0,-2-1 0</inkml:trace>
  <inkml:trace contextRef="#ctx0" brushRef="#br0" timeOffset="7347">4250 847 20537,'-1'-21'347,"0"4"-302,-2 16-17,0 1 0,-1-1-17,-1 1 6,-2 0 5,0 0-5,-2 0 11,-1 0 0,-1 2 0,-2 0 11,0 1 12,-1 2-12,0 0 23,0 0-1,-1 0 6,0 1-5,1 0-6,0 0-17,1 0-22,0 0 11,3 1-17,0-1 0,2 1 12,1 0-18,0 0-5,2-1 12,0 1-1,2 0 22,-1 1 7,1 0 16,1 2 11,-1-1 17,0 2 0,0-1 6,0 2-34,0 0 17,0 0 0,1 1-12,1 0 46,0 0-34,1 1-6,0-1 0,0 0-17,0 0-5,1 0 6,1 0-12,2 1-6,-1-1 1,1 1 5,0-1-5,0-1-17,-1 1 11,1-2-12,0-1 18,0-1 61,1-2 12,0 0 223,5 1-140,-1-2-5,3 0-6,-2-3 1,1 0-63,0-1 6,1 0-44,0-1-6,-1-1-1,2 0 7,-1 1 100,5-1-67,-3 0-11,6-1-17,-4 0-16,1-2-12,3-1-6,-1-1-5,2 1 0,-2-1-17,1 1 0,-3-1 78,3-1-33,-7 1 0,1-3-12,-5 2-10,-1-1 21,0-1-27,-1 0-17,-1-1 6,1 0-17,-2-1 11,0 1 39,1-5-39,-2 3 5,-1-3 1,-2 4 0,-1 0-23,0-1 17,0-1-6,0 0 6,-1-1 34,-2 0-34,-1 0 28,-4-5-39,1 5-1,-2-5 7,1 8-12,0-1-22,-1 1 22,1 1-5,-2-1 5,1 2-11,-2 1-67,-11-6 44,6 6-61,-8-3-67,11 6-62,1 1-100,0 2-91,1 0-100,1 2-146,1 1-218,0 3-302,2 1-3900,-2 6-1920,4-4 6990,-1 2 0,5-7 0,0-1 0</inkml:trace>
  <inkml:trace contextRef="#ctx0" brushRef="#br0" timeOffset="8080">3966 935 24043,'5'16'163,"0"-1"-90,0-9-1,1-1-4,-1 1-12,2 0 0,0 1-12,1 1-4,1 0-12,0 0 5,0 1 1,1 0-1,0 0-5,1 0 0,-1 0-5,1 1-6,-1-1 5,0 0 0,-1 0 6,1 0 12,-2 0-1,2 0 0,0-1 6,0 0 11,1-1 0,1 1 17,0-1 5,0-1-16,1-1-6,0 0-22,-1-1-6,-1-1 0,-1 0-6,-1-1-5,-1 1-11,-1-2-6,-1 1-17,-2 0 11,-3-1-11,1 1-16,-2-1-34,0-1-136,0 1 35,0 0-39,0 0-84,0 1-84,0 0-129,-1 0-185,-1 0-342,1-1-677,-2 2-1401,0-1-2050,-1 1-1108,1-1 6267,0 1 0,1-3 0,1 1 0</inkml:trace>
  <inkml:trace contextRef="#ctx0" brushRef="#br0" timeOffset="8592">4250 891 20308,'-13'3'391,"1"0"-211,10-1 32,0 0 29,-1 1 0,0 0-6,-1 3-11,-1 0-16,-1 1-23,-1 2-23,-1 1-22,0 1-22,-1 2-34,-1 0 22,-1 1-5,-1 2 0,1 1 17,-1 0-23,0 1 6,0 1-12,-1 0 18,3 0-29,0 0 0,0-1-5,3 0-62,-1-1 29,2 0-35,1-2 12,0-1 5,1-2-10,0-2-1,1-2-6,0-1 7,1-1-12,1-3-17,1-1-39,0-2-3221,0 0 0,0 0 0</inkml:trace>
  <inkml:trace contextRef="#ctx0" brushRef="#br0" timeOffset="11280">1469 891 19826,'-12'-14'1226,"2"3"-884,7 8-45,1-1-40,0 1-26,1 0-52,-1 0-17,1 0-33,-1 1-39,0 0-34,0 0-23,-1 0-22,0 0 1,0 1 16,0 0 16,-2 0 12,1 0 17,-2 0 6,1-2-7,-2 2 12,0-1 0,0 0-5,0 1-6,-1 0-17,0-1-28,1 1-17,-1 1-11,1 0-6,-1 0 1,1 0 21,-1 0-27,0 1 11,1 1 0,-2 0-17,2 2 6,-1 0 0,1 0 11,1 2 0,-1 0 0,1 1 0,0 0-6,0 2 1,0-1 5,0 0 0,1 2-6,0 0 23,0 2-17,-1-1 0,0 1 0,1 0 6,0 0-1,1 0 23,-2 7-17,1-4 12,-1 5-18,3-4 1,0-2 5,0 1-16,1 0 10,-1 5 1,1-4-12,0 5 6,1-1-5,1-4 10,0 3 1,0-7-1,0-2-33,0 0 34,0-2-6,0-1 0,0-1 22,1 0-16,0-1-6,1 2 17,0-2 0,1 1-1,0-1 7,0 0-12,1-1 28,1 0 28,0 1-5,0-1 28,2 0 5,-1-1 73,6 1-90,-2-2-22,5 1-11,-4-2-6,2 0 6,0-1-6,2 0-5,0 0-6,0 0-28,0 0 0,-1 0 11,-1 0-5,-2 0 5,-1 0-6,-2 0-5,-1 0 0,0 1 6,-1-1-12,-1 1 6,1 0-11,-1-1 11,0 1 0,1 0 6,-1 0-6,2 0 5,0-1 7,0 1 10,0-1 23,0 0 28,0 0-1,1-1 7,0-1 5,-1 0-6,0-3 6,1 2 39,2-5-60,-1 3-7,1-4 16,-3 3-10,-1-1 5,0 1-11,-2-1-11,0 0 5,0-1-22,-1-1 23,-1 0 44,2-4-28,-2 2-22,0-2-6,-2 3-11,1 1 0,-1-1-11,0 1-6,0-2 6,0 1-28,-1-2 33,0 1 1,0-1-1,0 1 0,-1-1-5,1 0-11,-1 0-1,1 1 12,-1-1-11,0 2-6,-1-2 5,0 2 7,1 0-7,-2 0 12,-1 0-11,0 0-12,-1 2 6,0-2 6,0 2-12,-2 0-11,0 1-33,-1 0-12,0 2 1,0 0-12,-1 0 0,0 2-17,0 0-44,2 1-56,1 1-113,0 1-101,2 0-88,0 0-108,0 2-83,0 2-202,-1 2-476,-1 3-925,0 1-1231,1 1-4084,1-1 7601,1-1 0,2-4 0,1-2 0</inkml:trace>
  <inkml:trace contextRef="#ctx0" brushRef="#br0" timeOffset="11964">1163 978 24648,'30'9'34,"-4"0"-12,-16-2-11,1 0 1,1 1-1,0 0-6,0 1 1,1 0 0,0 1 5,-1-1-6,0 1 1,-1 0-17,-1-1 5,-2 1-22,0-1 23,-2 1 16,0-2-11,-1 2 22,-1-2-22,1 1 6,0-1-1,-1 1 29,2 0-28,-2-1-1,2 0 1,-1 0-29,0-1 35,1 0-1,0 0 0,0 0-11,-1-1 0,1 0 6,0-1-6,0 0 16,1-1-16,-1 0 0,-1-1 0,1 0 0,-1-1-39,-1 0-263,1 1-79,-3-1-168,1 1-190,-2-1-141,-1 0-302,0 1-952,-3 0-1484,-2 1 3618,-5 1 0,5-2 0,-1 0 0</inkml:trace>
  <inkml:trace contextRef="#ctx0" brushRef="#br0" timeOffset="12463">1426 956 23030,'-21'6'162,"2"2"-128,4 6-6,0 3 0,-2 1-17,0 3-11,-1 0 0,1 2-11,1 0 11,0 1 0,0 1 0,1 0 0,0 1 0,2-3 0,1-1 11,1-2 6,2-1 0,0-3 11,1 0 11,0-2 0,1 0-5,1-1-12,1-1-5,1-1-6,0-1 0,2-2 12,0-1-23,0 0-12,2-2-4,-2 0-12,2 0-51,0-1-100,0 1-163,0 0-223,0 0-349,0 0-805,0-1-1378,0-2-4751,1 1 7848,0-2 0,0 0 0,0-1 0</inkml:trace>
  <inkml:trace contextRef="#ctx0" brushRef="#br0" timeOffset="14917">4382 716 17468,'8'-25'1338,"-1"6"-1029,-7 19 822,0 0-1153,1-1 10,1 0 40,2-2 40,2 0-7,2-3-5,4-2-11,3-2 5,2-1-22,1-3 0,2 1-5,2-2-7,0 0 24,1 0-1,0-1 39,1-1 1,1 0 27,0-1 12,0-1 16,1 0-11,-1-1 28,0 1-5,0-1-12,-1 1 6,0 0-50,0 0-12,1 1-15,0-2-18,1 2 5,0-1-16,0 2-6,-1-1-6,-1 3 0,-1-1-10,-2 3 4,0-1-27,-2 2 22,0 1 1,-1 1 10,-3 1 23,0 2-40,-2 1 7,-3 1-1,-1 0 6,-3 2 16,-1 1 12,-1 0 17,-2 0-34,1 1 16,-1-1-16,1-1-22,0 1 5,1-2-11,1 0 11,0-1-11,3 0 17,-1 0-17,2-1-5,0 1 5,-1 0 5,1 1-10,-1 1-12,-1 0 11,-1 0-16,-1 1 27,0 0 7,-2 0 4,-1 2 12,0-2 6,-1 2 5,0 0 62,-1 0-90,1-1-5,1 1-12,-1-2 1,1 2-12,-2-1 6,1 1-673,-1-1 567,-2 1 4,1 0 12,-2 0 28,1 1 23,1-1 5,-1 1 6,1-1-6,0 0 23,0 0-1,0 0 12,-2 0 11,0 0-5,0 0-7,0 0 7,0-1-6,0 1 5,1-1 6,-1 1-6,2 0 6,-3 0 0,2 0 12,-2 0 4,0 0-4,0 0-1,-1 0-22,0 0 11,0 0-6,-1 0 12,0 0-6,-1 0 11,1-1 0,-1-1-11,0 1 6,-1 0-12,-1 0 6,-1 0 0,-1 1 6,-1 0-6,-1 0 0,-2 0 11,0 0 0,-2 1 6,0 1 11,-1 0-11,0 2 5,1-1 23,0 1 5,1-1 17,1 0 12,1 0-6,1-1 0,3 0 17,-1-2 5,2 2-11,2-2-11,2 1-34,2-1-39,2 0-297,0 1 331,4-1 16,1 0-5,3 0-11,0 0-6,3-1 0,1 0-12,1-1 7,2-1-18,2-1-5,1 1 0,1-1 6,2 0-6,0 1-11,0-1 11,-2 2-11,1-1 11,-3 1 0,-1 1 11,-1-1-11,-3 1 11,-1 0 0,-2 0-11,0 1 0,-3-1 6,1 1-12,-1 0 12,-1 0-1,0 0-5,-1-1 0,0 1 0,-2 0 6,2-1-6,-2 1 0,0-1 6,1 1-6,-1 0 11,0 0-73,-1 0 57,1 0 5,0 1 11,1 0 0,-1 2 0,0 0 12,0 1 5,0-1 11,0 0 6,-1 1-6,0-1 34,0 2-40,0 0-10,0 1-7,0-2 1,0 2 6,0-1-7,0 1 1,0-1 6,-1 1-1,0 0 12,0 0 106,-1 5-45,-1-3 17,0 3-6,-1-3 1,1 1-7,-2 0-4,0 0-24,1 1-4,-2 0-1,1-1-17,-1-1 68,-2 3-79,0-2 6,0 1-17,1-4-11,2-1-29,1-1-4,1 0-12,1-2-23,1-1 1,1 0-29,0 0-240,0 1 6,1 0-135,1 1-168,2 0-298,1 1-559,0 1-818,1 2-1030,1 2-4728,-2 0 8049,-1-1 0,-2-3 0,-1-3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3:43.7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 7 16913,'-5'-3'3126,"1"0"-2992,4 3-3411,0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3:44.7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 67 18375,'-7'50'-1762,"-1"1"0,-4 30 0,12-75 0,0-4 0</inkml:trace>
  <inkml:trace contextRef="#ctx0" brushRef="#br0" timeOffset="223">202 1 18952,'8'3'3467,"-2"-1"-3047,-6-2 1776,0 0-2191,-16 69 6,11-44-27,-13 53-96,16-61-168,0-2-353,1-3-711,0-2-1418,3-2-6116,1-1 8878,1-4 0,-1-1 0,-2-1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3:44.0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 69 17428,'3'2'2689,"0"-1"-2045,-3-1 2252,0 0-2739,-12 72-680,9-42 668,-10 56-22,14-59 130,0 1-180,1-1-6,0-1-5,0-2-6,-1-3 16,2-5 490,-1-3-478,0-4 79,-1-4 105,0-3 80,1 0-23,-1-4-67,1-2-124,1-5-89,0-5-23,1-6-5,0-3-6,1-3 12,-1-4-12,2-1 0,0-2 17,1 0-11,2-1 0,1 1-1,2 2-21,0 2-1,1 3 1,0 4-7,-1 4-27,-2 3-28,-1 3-56,-2 4-45,-2 3-67,-1 3 235,2 45 0,-5-32 0,4 32 0</inkml:trace>
  <inkml:trace contextRef="#ctx0" brushRef="#br0" timeOffset="422">329 200 24239,'34'0'936,"-6"0"-735,-20-6-32,0 1-52,1-2-33,1 0-28,0-2-5,0 0-1,1-1-11,-1-2 6,-1 2-22,-1-3 5,0 1 11,-2 1 6,-1-1-17,-1 0 16,-1 2 7,-1 0-23,-2 0 0,0 2-17,0 1-39,-1 0 0,-1 1-834,-72 64 873,53-38-3,-20 15 1,7 0 7,31-19 12,2 1 0,1 1 6,1-1 5,3 0 0,2-2-5,2-1 0,2-1 5,0-2 6,2-2-1,1-3 7,2-1-6,1-2-23,1-2-11,0 0-22,0-1-34,-1 0-61,0-1-90,0 0-141,-2 0-245,1 0-353,-1 1-661,0 1-1345,0-1 2941,1 2 0,-7-2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3:42.0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53 286 20050,'-29'40'258,"6"-5"-219,25-23-6,1-2-10,1 0 5,1 0 5,-1-3-5,1-1 17,-1-1 17,0-3 38,-2 0 119,0-1 44,-1-1-22,0 0-34,0-2-106,1-3-62,0-2 6,1-3-12,1-2-5,0-1-5,0-1-1,0-1-5,1-1-6,1 0 0,0-2-11,0 1 6,0-1 11,2 2-6,-2 1 6,1 1-12,-1 1-5,0 1 0,-1 2 6,0 2 5,0 1-11,-2 1-5,1 2-1,-3 2-16,1 1-12,-2 0 17,1 1 101,-1 4 40,1 1 22,-1 4-1,3 2-10,-1 1-34,1 1-17,1 2-23,1 0-27,0 0-1,1-1-16,-1-1-6,1 0 6,0-2-11,-1-1 11,-1-4 11,-1-1 56,-1-3 89,-1-1 79,1-1-5,-1 0-40,1-2-101,0-3-67,1-4-11,1-4-22,2-3 11,1-2-17,1-2-6,2-1 6,0-1 6,2 0-12,1 0-5,0 0 11,2 2 0,-1 2 0,0 3 11,-2 2-11,-2 3-11,-3 3 5,-2 2-10,-2 3 4,-2 2 18,0 1 39,0 2 33,-1 4 17,1 3 6,-1 3-17,1 3-28,-1 3-5,1 1-23,1 0 0,1 1 0,1-2-23,1 0 6,0-2 1,0 0-1,1-1-11,0-2 0,-1-1-34,1-2-27,-2-2-74,1-1-94,-2-2-163,2-2-196,-2 0-308,1-1-432,0-1-688,-1-1-1059,1 0-4006,0-1 7081,-1 0 0,0 0 0,-2 0 0</inkml:trace>
  <inkml:trace contextRef="#ctx0" brushRef="#br0" timeOffset="484">710 154 24167,'9'-41'89,"-6"11"-83,-21 36-1,-2 5-5,-1 1 12,-1 2-12,3 1 0,0 2-12,4-1 18,0 0-12,5-1 6,1 0-11,3-1 6,4-1 5,0-1 5,4 0 6,2 0-22,2-2 22,4 0 12,0-2 10,1-3 18,2-1 5,0-2 0,2-1 5,-1-1 7,1-3-29,-1-2-6,-1-5-5,1 0-16,-3-4 16,1 1-6,-2-1-11,0-2-16,0 0 10,-1 0-10,0-2 10,-2 2 6,1 0-5,-1 1-12,-1 2-5,-1 3 0,-1 2-28,-3 3-45,1 3 0,-2 0-51,1 2 135,-1 3 0,0 0-11,0 3 17,1 2-12,-1 0 6,2 1 23,0 1-23,0 1 0,2 0-6,-1 1 12,1-1-18,1 1-16,1-2-61,1 0-124,0 0-112,2-2-145,0 0-191,1-1-292,0 1-419,1-2-695,-1 0-1013,1 0-3278,-3-1 6358,0-1 0,-5-3 0,-1 1 0</inkml:trace>
  <inkml:trace contextRef="#ctx0" brushRef="#br0" timeOffset="900">1104 1 23349,'-50'18'39,"8"-2"-33,29-5-6,2-1 0,1-1 0,3-2-6,1-1-5,2-1 0,1-2-34,1-1 28,2 0-5,0-1 11,0 1 33,2-1-11,3 1 6,1-1 11,3 0 0,2 0-17,3 0 6,1-1-17,2 0 0,-1 1 0,1-1-11,-2 3 5,-2 0-11,-2 3 12,-2-1 16,-2 3 6,-2 0 44,-2 1 12,-1-1 56,-1 1 39,-1-1 34,0 2-23,-3-2-22,-2 1-40,-2-2-44,-1 1-11,-3-1-12,-1-1-11,0 1-16,-1-2-12,0-1-22,1 0-34,2-1-56,0-1-101,4 0-184,0-1-180,3 0-184,2 0-309,0 0-296,1 1-567,2-1-890,1 0-3432,2 1 6244,2-1 0,-3-1 0,-2 0 0</inkml:trace>
  <inkml:trace contextRef="#ctx0" brushRef="#br0" timeOffset="1290">1301 1 14493,'12'9'4207,"-2"-2"-3176,-10-7 2145,0 0-3160,-23 4 18,12 3-23,-20 5-11,17 2-11,-1-1-28,1 0 28,2-2-6,1-1 11,2 0-11,3-2-16,2-1-23,1 0 5,2-2 12,0-1 6,3 0 16,2-2 6,2 1-1,6 0 18,1-1 5,4 0 0,2 0 12,2 0-12,2 0 0,0 0 6,2 0-11,-2 1-1,-1 1-5,-2 1 6,-2 1-1,-3 1 18,-4 1 38,-3 1 35,-4 0 49,-2 1 12,-6 2 0,-2 0-34,-6 2-17,-3 2-16,-4-2-23,-1 2-5,-2-3-12,0 0-33,1-1-11,1-2-18,2 0-10,3 0-51,3 0-84,2-1-123,2-1-156,3-1-175,3-1-202,1-1-183,2 0-382,4-3-639,2-1-1130,5-2-4639,1-2 7786,0-1 0,-5 1 0,-4 1 0</inkml:trace>
  <inkml:trace contextRef="#ctx0" brushRef="#br0" timeOffset="1517">1586 110 24441,'-14'40'39,"3"-6"-117,12-21-129,1-1-202,2 0-325,1-2-459,1-1-605,0-1-924,1-2-1451,0-3-3254,-1-1 7427,-1-1 0,-2-1 0,-2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3:46.6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154 39 22772,'11'78'319,"1"0"0,-1-1 1,2-11-1,-2-4-314,-4 15 1,-2-14-11,-1-41-7,1-1-21,-2-4-85,1-1-100,0-4-146,0-2-185,-1-3-230,2-2-319,1-3-436,0 0-673,2-2-1131,1-2-4560,-1-1 7898,0-2 0,-3 2 0,-3 1 0</inkml:trace>
  <inkml:trace contextRef="#ctx0" brushRef="#br0" timeOffset="974">1 345 22627,'77'-57'121,"1"-1"0,-24 15 1,-6 5-83,23-12-6,-52 31-33,-6 4-5,-1 2-1,1 0 6,-3 2 11,2 2 17,-2 2 12,0 2-1,0 2 28,-1 1 17,-1 1 56,-1 2 84,-1 2 50,0 3 18,-1 5-1,-1 4-56,-1 4-56,-1 4-28,-2 5-33,0 2-23,0 2-28,0 3-4,0 1-19,0 0-4,0 0 4,0 1-10,0-3-12,0 0-5,0-2-6,1-3-11,0-2 12,1-3-1,1-5-11,-1-2 22,0-6 6,0-3 34,-1-4 83,0-2 63,-1-1-12,2-1-40,0-3-60,1-3-85,2-5 0,2-3-17,1-5 6,3 0-16,1-2-18,1 1-28,1 1-61,2-1 0,1 3-6,-1-1 0,1 2 34,-2 2-6,-1 2 6,-2 3 0,-1 3 22,-3 2 0,-1 3 17,-3 0 11,0 2 17,-2 1 22,1 3 6,-1 2 28,0 3-39,0 1 34,1 2-7,-1 0-16,1 1 29,0-1-18,2 0-5,-1 0-6,2-2 11,-1 1-22,1 0 11,0-1 5,2 0-21,-1-1 21,1-1 1,0-2-17,-1-1-35,2-2-43,0-1-63,0-2-55,2 0-56,-1-1-39,2-3-34,0-1-23,2-4 34,-1-2 12,1-2 61,0 0 84,-1 0 33,1 0 91,-2 1 32,0 2 24,-3 1 27,-1 2 45,-2 2 50,-1 1 51,-3 2 28,0 0-28,-2 1 481,1 0-442,0 0 39,1 0 0,1 0-44,0-1-1,-1 1-33,1-2-28,0 0-22,0 0 5,-1 0-39,0 0-29,0-1 1,0-1-22,1-1 5,-1-1 11,0-1-11,1 0-17,-2 0 11,1 0 1,0 0-6,-1 0-12,-1-1-5,0 1-5,0 0-12,0 1 6,-1 2-12,-1 0-10,0 2-12,-2 0-28,1 2 0,-2 0 17,1 0 0,-2 2 6,-2 3 11,0 1 5,-1 4 0,0 0 6,-1 4-11,0-2-6,1 3 1,2-1 10,0 1-5,2 1 5,1 0 12,2 0-17,2 0-1,0 1 12,2 0-5,1 0-12,4-2-11,1-1-28,2-3-56,0 0-50,2-4-90,1-1-102,1-4-167,3-1-195,2-3-281,2-3-365,2-5-642,2-2-758,1-2-744,0-3-4123,-3 2 7629,-2 1 0,-11 6 0,-3 4 0</inkml:trace>
  <inkml:trace contextRef="#ctx0" brushRef="#br0" timeOffset="1293">1533 170 22021,'-84'41'22,"14"-6"-38,59-21-1,3-1 6,0-1-6,3-1 0,3-1-11,1-1 22,1-1 12,2 0 22,2-2 22,4 1 12,1-2 6,1 2 16,3-1 17,-1 1 11,2-1 17,0 1-12,0 2 1,1 0-29,-2 1-10,0 2-6,-2-1-23,-1 2 12,-2-1 27,-3 1 40,-1 0 17,-3-1 22,-2 0-40,-3-1-16,-4 0-28,-2-1-22,-2-2-6,0-1-34,0-3-33,0-1-50,0-3-96,2 0-179,0-2-247,3-1-481,1-2-857,4-2-1345,0-2-4514,2 0 7780,1 1 0,-1 4 0,0 1 0</inkml:trace>
  <inkml:trace contextRef="#ctx0" brushRef="#br0" timeOffset="1673">1621 323 14594,'3'7'1541,"0"-2"-768,-3-5 4822,0 0-5287,65 12-11,-39-9-39,51 5-51,-56-11-33,-2-3-40,0 0-39,-2-1 0,-1-1 12,-1-1-18,-3-1 29,-1-1-28,-1 0-12,-2-2 6,-2 1 6,-2-3-34,-1 2-23,-1-1-5,-1 1-33,0 0 27,-2 1 12,-1 1-6,0 2-6,-2 1-22,-1 1-28,0 4-39,-1 1-6,-2 2 11,-1 4 12,-3 1 33,-1 6 45,-1 1-28,-1 2 0,1 0 23,0 3-18,0 1 79,0 1 11,0 2 17,2 0 23,0 1-23,3-1 0,3 0-28,3-1 17,2-2-39,5-1-6,2-1 11,5-2 6,4-2 11,2-3-11,4-2-29,3-2-105,4-2-124,4-2-280,5-4-499,2 0-1338,2-3-5618,-3 1 7745,-5 1 1,-16 2 0,-7 0-1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3:45.7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0 241 23478,'12'-28'67,"-1"8"-33,-5 29-1,-1 1 1,0 1 16,0 1-22,1 1-17,-1-1 6,-1 1 0,1 0-17,0-1-22,-1 0-34,0-1-51,1-1-61,-2 0-61,0-2-91,-1 0-128,0-2-219,-2 0-475,2-1-869,-2 1-1350,1 1-4754,0-1 8115,0 0 0,-1-3 0,0-1 0</inkml:trace>
  <inkml:trace contextRef="#ctx0" brushRef="#br0" timeOffset="160">66 0 17781,'5'12'-1277,"0"-3"-286,-5-9-1505,0 0 1,0 0 0</inkml:trace>
  <inkml:trace contextRef="#ctx0" brushRef="#br0" timeOffset="500">241 263 12847,'11'8'2649,"-1"-1"-1753,-10-7 5803,0 0-6564,14-10-18,-8 2-21,13-10-18,-11 4-28,1-1-22,0 0-5,1-1 5,1-1-17,0 0 0,1 0-5,0 0-12,2 0-16,0 1-12,1 1 17,1 1-5,1 1 22,-1 1 6,37 65 5,-34-34 0,26 51-28,-41-50 6,-1-1-23,1-1-66,0-2-108,-1-3-167,0-1-246,-1-3-371,1-2-464,-2-2-667,2-1-1227,-1-3 3350,3 0 0,-4-1 0,2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3:53.1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24178,'28'29'-9186,"-3"-5"146,-18-19 9040,0-3 0,-3 0 0,-1-1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3:49.9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1 810 10942,'9'10'5574,"-2"-3"-3637,-7-7 3385,0 0-5210,2-22-12,-2 10-21,1-18-1,-3 15 12,1 1-1,0-1-5,0 1-11,1 0-11,0 1-17,0 0-12,0-1 1,0 1-6,-1-1-17,1 0-11,0 0 0,0-1-6,0 0 12,2 0 5,1 1 0,4 0 1,1 0-7,3 0 12,0 1 0,2 0-6,1 3-17,0-1-5,-1 3-22,1 2-40,-1 2-39,0 2-79,-1 1 191,36 26 0,4 6 0,-23-17 0,18 14 0,-1 0 0</inkml:trace>
  <inkml:trace contextRef="#ctx0" brushRef="#br0" timeOffset="482">504 570 23685,'59'-12'549,"-10"3"-420,-39 5-23,1 1-33,-1-2-12,1 0-10,0-1 5,0-1-17,-1 0-11,1 0 0,-1-1 487,28-43-504,-26 34-106,15-34 11,-32 49-11,-5-1 11,-1 6 50,-1 2 18,-2 5 4,-2 4 12,0 2 12,-2 0-12,2 1 11,0 1 0,1-1 11,1 0-22,2 0 12,2-1-7,3 1-22,2-1 23,1-2-12,3 0-5,0-2 0,3 0 22,2-2 23,3-2 16,3-1 29,2-3-23,3 1-17,1-2-11,3 1 0,1 0-39,1 0-51,3 0-117,0 0-224,1 1-297,1 0-549,0-1-1065,1-1-1875,-1-2-4683,-1 0 8872,-5-1 0,-9 0 0,-5 0 0</inkml:trace>
  <inkml:trace contextRef="#ctx0" brushRef="#br0" timeOffset="739">1161 460 22363,'-62'64'1428,"22"-30"-1293,25 12 10,19-34-10,2-2-1,5 0 17,2-1-50,3-2-17,4-2-39,2-1-79,4-3-89,1 0-174,1-2-240,1-2-320,0-3-493,-1-2-1025,1-2-1658,-2-2 4033,4-3 0,-15 7 0,-1-1 0</inkml:trace>
  <inkml:trace contextRef="#ctx0" brushRef="#br0" timeOffset="1039">1533 0 24239,'18'56'181,"-1"0"0,-1-4 1,-3-8-26,-6-13-27,-1 0-28,-1 0-23,-1 0-27,1-2-18,-2-1-380,10 36 190,-9-39-100,6 23-124,-10-48-1781,1 0 555,0 0-1373,1 0-5024,0 1 8004,0 1 0,-1-2 0,0 1 0</inkml:trace>
  <inkml:trace contextRef="#ctx0" brushRef="#br0" timeOffset="1388">1402 394 24525,'45'-41'160,"0"0"1,-4 3 0,-5 9-77,-12 20-34,2 0-16,2 2-12,3 1-16,0 1 5,2 2-11,0 0 0,-1 2-11,0 1-17,-2 0-28,-2 2-45,-8 80 78,-10-55-61,-7 60-134,-6-77-202,2-1-302,0-1-432,1-2-605,2-1-1187,1-1-4470,2-1 7416,-1-1 0,-1-1 0,-1 0 0</inkml:trace>
  <inkml:trace contextRef="#ctx0" brushRef="#br0" timeOffset="1576">1971 110 14477,'6'-20'-8738,"0"5"8738,-2 23 0,-2-3 0,0-3 0</inkml:trace>
  <inkml:trace contextRef="#ctx0" brushRef="#br0" timeOffset="1923">2168 219 16364,'9'6'5147,"-2"-1"-4615,-7-5 707,0 0-1211,-26 66-366,19-44 360,-18 51 98,24-61-126,1-2 34,1-2 6,1-2 16,0-2 84,2-2 315,0-1-220,1-1 6,2 0-33,2-1-73,3-2-56,3-3-29,2-3-38,1 0 16,2-2 6,-2 1 0,-1-1 6,-2 1-6,-2 0 0,-1 1-6,-2 1 23,-2 0-22,-3 1-7,0-1 7,-4 0 16,0 0-39,-1 1-6,-1-2-5,-2 1-73,-3 0 34,-3 0-34,0 0-45,-3 2-45,-1 0-55,-1 1-23,-3 1-28,1 2-17,-3 1-78,1 1-107,0 0-107,3 2-161,3 1-157,3 2-95,3 1-130,3 0-67,2 0-50,2 0-319,2 0-729,3 0-3539,2-2 5836,0-1 0,-4-1 0,-1-1 0</inkml:trace>
  <inkml:trace contextRef="#ctx0" brushRef="#br0" timeOffset="2365">2453 241 21999,'26'79'717,"-5"-15"-498,-21-59 27,1 0 62,-1-3 78,0-1 684,0-1-913,0-2-96,0-3-27,0-3-23,0-4-5,0-2-1,0-2 1,1-2 11,1-1-6,2-1-5,1 0-6,0-1 5,1 1-10,1 0 16,0 2 17,-1 1-17,1 2 11,0 4-5,0 1-17,0 3 11,0 2 1,-1 2-12,-1 1 11,-1 2-11,0-1-6,0 1 6,0 0 6,1 2 11,2 1 0,0 3 0,1 2 0,2 1 11,0 0 16,0 2 12,0 0 12,0 1 10,1 2-11,-2 2 0,1 1-11,-2 1-28,1 1 0,-2 0-16,0 0 4,0 0-10,-2-1 5,-1-2-16,-1-2-35,0-2-27,0-3-56,-2-3-73,0-1-107,-1-2-134,1-1-156,0 0-264,-1-2-347,1 2-606,1-2-1248,0 0-4268,0 0 7326,0 0 0,-1 0 0,-1 0 0</inkml:trace>
  <inkml:trace contextRef="#ctx0" brushRef="#br0" timeOffset="2807">3044 0 24760,'-61'22'-101,"10"-2"62,37-10 6,4 1-12,2-2-6,2 0 7,2-2 10,2-1 0,2 0 6,1 0 12,3 0 4,1-1 12,3 1-11,0 0 11,2-1-22,0 2 11,1-1 16,0 0-5,0 0 17,0 1-17,2 2 6,1 1-1,0 1 12,2 1-11,0 1-6,1 0 5,-3 1-22,0 0 23,-2 0 0,-2 0 10,-2 0 12,-3 1 40,-2-2 27,-2-1 6,-2-1 22,-1-1-22,-4-1-12,-2-1-5,-4 0 0,0-1-45,-1-2-5,-2 0-28,-1-3-62,-1-1-12,0-1-88,0 0-141,1-1-196,1 0-364,3-1-941,2-1-1893,3 0-5063,3 1 8754,2 0 0,1 2 0,1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3:49.2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241 1 23455,'6'34'426,"-1"0"-331,-8-4-11,0 3-11,0 0-39,-1 1-1,1 0 1,-1 0-12,1 0-11,0-2 1,3-1-1,-1-2-17,1-3 12,0-3-12,1-5-11,2-4 6,0-5 22,0-4 17,1-2 28,-1-3 17,1 0-17,-1-2 6,1-3-17,-1-4-12,1-2-27,0-1 11,-2-2-6,1-1-17,-1 0 29,-1 0-29,-1 0-5,0-1-6,0 2-22,0-1-23,-2 2-5,-2 0-17,-3 2-39,-2 2 22,-2 2 11,-1 3 18,-2 1 27,-3 3 17,-1 2 17,-3 3 11,0 4 33,1 3-10,0 1 5,3 2 22,1 1-16,2 1 27,1 1 1,2 2-12,2 0-16,2 0-1,2-1 1,3-2 5,1-1 6,1-2 0,4-2 16,2-1 18,3-3 50,3-2-1,3-2 1,2-2-17,5-1-45,1-1-11,2-2-16,2 0-24,0-2-44,-1 0-44,1-1-85,-1 0-118,1 1-111,0 0-180,1-1-223,-1 1-293,-1-1-491,-2-1-920,-1 1-1461,-1-3-4235,-3 2 8189,-4 0 0,-7 3 0,-3 1 0</inkml:trace>
  <inkml:trace contextRef="#ctx0" brushRef="#br0" timeOffset="196">547 351 17003,'46'50'-2458,"-9"-9"0,-35-39 1,0-1-1</inkml:trace>
  <inkml:trace contextRef="#ctx0" brushRef="#br0" timeOffset="426">613 110 17865,'-7'-2'2336,"2"1"-2325,5 1-3191,0 0 1,0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3:55.5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717 1 22201,'-19'1'235,"1"4"-179,6 8-5,-2 2-18,-1 2 1,-2 0 11,0 3-1,-3 1-4,0 1-1,-2 3-22,-3-2 11,1 2 0,-1-2 5,2-1-10,1-2-1,2-2 17,1-1 23,2-2 39,2-1 16,2-3 6,1-2-16,3-2 10,0-2-10,4-1 5,-1-1 0,2-1-28,1 0-11,1-1-6,0 0 6,0 0-1,1 0 12,-1-1-5,2 1-6,-2-1 50,2 1-196,2-1 6,0-1-40,3-1-55,-1 1-23,0-1-50,1 1-45,0 0-56,-1 0-112,0 1-185,0-1-303,1 1-520,0 0-784,2 0-1194,0 0-4575,0 0 8009,-1 0 0,-3 0 0,-1 0 0</inkml:trace>
  <inkml:trace contextRef="#ctx0" brushRef="#br0" timeOffset="881">192 286 22755,'-17'-24'751,"4"5"-617,13 19 275,0 0-353,-1 2 17,1 0 16,-1 3 18,0 1-12,0 2 0,-1 1-5,0 1-6,-1 2-11,0 1-1,-2 0-16,0 2 0,-2 0-11,-1 2-11,0-2 16,-1 3-11,0-1 1,0 0 4,-1 1 1,0-2 17,0 1-6,0 0-5,1-1-12,1 0-11,0-1 0,1-1-6,2-2-10,0-1-7,2-2-5,1-1-5,2-2 21,0-2-16,0-1 6,0-2 5,0 0 90,0 0-62,1-1 17,2 0-5,2-1-18,1-1-5,2 0-17,0-3-5,0 2 0,1-1-1,-1 1 6,-1-1-11,-2 3 0,-1 0-5,-1 1 5,-1 0 5,1 0 12,-2 0-28,0 0 11,1 0 0,0 0-6,0 1 23,-1-1-22,0 1-1,-1 0 6,2 0 0,-2-1 11,1 0-11,0 0 6,1 0-1,1 0 1,0 0 5,1 0 0,0 0-22,1 0 11,-1 0 0,1 0 0,0 0 11,0 0-11,0 0-11,2 0 11,-1 0 11,2 1-11,1 0 6,1 1 11,1-1 5,1 0 17,3-1 12,0 0 5,4-1-17,2-2 0,1-2-5,3-4-1,2-1 7,2-1-29,1-1 0,-1-1-11,-2 1 34,-1 2-29,-5 1 6,-3 2-5,-4 2-56,-6 2 50,-1 1-34,-5 0-44,0 2-57,-1 0-761,0 0 420,-1 0-180,2 2-290,0 1-460,2 2-969,-1-1-1843,3 1-4345,0 0 8563,0-1 0,-3-2 0,-1-1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4:21.6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88 22666,'0'96'269,"1"-14"-202,-2-55 0,-1 0-17,-1-1-33,-2-1 22,1-1-5,-2-1-12,2-3-10,-2 0-7,2-2 6,-2-2-11,2-1 0,-1-2-16,2-2-18,1-3-28,2-1-27,-1-2-79,1 0-79,0-3-61,0 0-140,1-2-174,3 0-285,2-1-465,2-2-835,2-3-1098,2-3-4430,-1 0 7735,-2 1 0,-4 4 0,-2 2 0</inkml:trace>
  <inkml:trace contextRef="#ctx0" brushRef="#br0" timeOffset="345">460 1 17406,'10'4'3014,"-2"-1"-2186,-8-3 2292,0 0-3053,4 4 17,-3 5 17,3 8-6,-6 5-11,-1 4-16,-2 3-12,-1 2 0,0 3-6,0 1 0,-1 1 1,0-1-40,1 0 17,-1-2-17,1-2 0,0-2 29,1-2-35,0-3 6,2-3-11,1-4 0,1-3 0,0-3-5,1-5-12,0-2-11,0-2 0,0-2-11,2-1-56,2-2-73,3-4-118,2-4-173,1-1-202,-1-1-381,1 0-605,-2 0-1226,0 1-3546,-1 0 678,0 1 5741,-1 1 0,-3 4 0,-2 3 0</inkml:trace>
  <inkml:trace contextRef="#ctx0" brushRef="#br0" timeOffset="711">0 351 21864,'49'-23'459,"0"0"1,34-17-180,-52 29-33,0-1-23,3 0-39,3 0-40,0 0-33,1 1-28,0-1-33,-2 0-29,1 0 0,-2 0-16,0 1-23,0-1-5,-2 3-62,-3 0-90,-4 4-117,-5 1-151,-6 2-124,-5 2-124,-4 0-161,-4 0-252,0 3-404,-6 2-811,0 2-948,-5 1-3825,0 1 7091,0-1 0,4-4 0,2-1 0</inkml:trace>
  <inkml:trace contextRef="#ctx0" brushRef="#br0" timeOffset="1028">132 461 13597,'0'7'2454,"1"-2"-1429,-1-5 5220,0 0-5959,69-24-919,-37 12 823,55-19-55,-55 18 167,0 0-229,-1 0-45,-1 1-11,-1 2-17,-1 1-6,-2 2-33,-2 2-40,-1 2-100,-3 2 465,-3 0-863,-1 2-420,-4 1-409,-3 3-644,-4 2-1664,-2 2-4519,-3 0 8233,0 0 0,0-5 0,0-1 0</inkml:trace>
  <inkml:trace contextRef="#ctx0" brushRef="#br0" timeOffset="1586">1183 483 22285,'-99'2'437,"16"3"-342,68 11 17,0 2-39,1 2 5,1 1-22,2 2-11,1-1 5,4 0-33,1-2 17,3-1-1,2-2 35,2-3 38,3-3 17,3-3 17,2-3 6,4-2-23,-1-2-11,5-4-17,1-2-44,4-5-7,2-3-32,0-3-18,1-2 0,-1-1-5,-1-2 0,-3 0-11,-3 0 5,-4 1 6,-3 1-12,-4 0-5,-4 2-5,-2-1 10,-3 2-5,-2 1-5,-3 1-35,-2 3-21,-3 2-23,0 2-17,-2 4 0,-1 1-50,-2 2-62,1 4-95,0 2-157,1 2-280,1 1-341,2 2-517,3 0-1034,1 1-2360,2 0-335,2-1 5360,1-2 0,2-3 0,0-3 0</inkml:trace>
  <inkml:trace contextRef="#ctx0" brushRef="#br0" timeOffset="2027">1665 110 22554,'-79'-31'341,"15"9"-145,51 37 17,2 2-17,1 0-5,1 4-35,1 0-16,2 3 12,0 1 10,3 2-5,1 1 0,1 0-29,0 1-32,1 0-12,1-1-12,1-1-16,1 0-16,2-1-1,0-1-6,1 0-5,-1-3-5,1 0-18,-1-3 12,0-2-6,-1-2 1,0-4-1,-1-2-11,-1-4 11,-1-1 6,-1-3 79,0 0-170,-1-1-83,-1 0-61,-2 3-90,-1 0-84,0 2-146,0 1-190,-1 2-292,1 0-441,1 0-550,0 0-890,2-1-1054,1-3-1937,1 0 5892,0-2 0,0-2 0,0 1 0</inkml:trace>
  <inkml:trace contextRef="#ctx0" brushRef="#br0" timeOffset="2271">1270 504 25405,'48'-27'19,"-1"0"1,35-16-93,-46 41-84,-2 2-151,1 0-258,-1 0-425,-1 1-931,-2 1-2161,-2 2-4940,-6 0 9023,-4-1 0,-10-1 0,-4-1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4:20.2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88 0 17412,'11'9'3164,"-2"-1"-2453,-9-8 2398,0 0-2935,0 35-1,0 33 1,0 22 0,1-11-172,-1-28 1,1 0-166,0 31 1,-1 11 0,1-30 134,1-45 28,0-4-11,0-4 11,-1-3-6,-1-3 12,1-2-84,-1-2 436,1-3-588,-1 0-61,0-5-112,1-1-152,1-3-313,0 0-572,1-1-1237,0 0-4111,0 2 6788,-1 1 0,0 5 0,-2 3 0</inkml:trace>
  <inkml:trace contextRef="#ctx0" brushRef="#br0" timeOffset="246">1 438 20207,'47'-18'2,"0"-1"1,30 6 0,-10 8 0,-40 8 0,46 9 0</inkml:trace>
  <inkml:trace contextRef="#ctx0" brushRef="#br0" timeOffset="644">461 394 22335,'43'35'695,"-8"-7"-499,-29-28-34,-1-1-16,0-2-29,-1-1-16,1-2-17,1-1-5,1-1 5,1-1 22,1-1-5,0-1 16,0 0 23,-1 0 0,-1 0 23,-1 2-18,-2 0-10,-1 1-23,-2 1-23,0 0-10,-1 2-29,0 0-10,-1 1-23,-2 2-6,-2 1-11,-2 0 0,-3 2-11,-2 3 41,-35 41 1,-4 13 81,18-9-488,-18 10 0,9-2 437,37-26 12,5-9-11,1-3-1,3 0-5,2-3 6,3 0-12,3-4 821,1 0-815,3-4-23,2-1-10,3-3-40,2-2-73,3-2-128,1-2-202,0-3-370,-1-2-790,-2-2-2195,-2 0 3775,0-1 0,-11 4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4:17.4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1 586 22503,'9'38'308,"-1"-5"-240,-8-19-35,1 1-16,0 0-17,1-1-11,0-1-12,0 0-27,1-3-23,0 0-72,-1-1-79,1-2-136,0-1-160,1-2-186,0-1-223,1-2-383,1-1-620,1-2-1064,1-3-4683,0-2 7679,0 0 0,-3 2 0,-3 3 0</inkml:trace>
  <inkml:trace contextRef="#ctx0" brushRef="#br0" timeOffset="160">154 367 16824,'-3'-7'2067,"1"1"-1944,2 6-9954,0 0 9206,24-1 1,-18 1 0,18-2 0</inkml:trace>
  <inkml:trace contextRef="#ctx0" brushRef="#br0" timeOffset="532">285 674 12472,'5'7'3299,"-1"-1"-2470,-4-6 6038,0 0-6733,0 27-50,0-23-22,-1 17-23,1-29-11,0-4-11,0-2-17,1-2-6,3-3 6,2-1 6,2-3-18,3 0 18,0-3-124,24-12 1,4 1 128,-14 16 34,48-25-34,-66 63 0,3 6-16,-3-6-1,0 2-5,0 0 0,0 0-17,1 0-56,0 0-101,0-2-162,-1-1-258,1-2-337,-1-1-413,-1 0-494,0-2-794,-1-1-752,0-1-3068,-2-3 6463,0 0 0,-1-4 0,-2 0 0</inkml:trace>
  <inkml:trace contextRef="#ctx0" brushRef="#br0" timeOffset="1000">1096 39 21803,'-86'-23'156,"15"8"-72,56 30 24,1 1 15,0 3 11,0 0 1,1 1-12,1 0-6,1 0-16,1 0-6,2 1 1,1 1 4,2 1 7,1 0 5,1 2-17,2 2 0,0 0-11,1 2 11,1 0 6,1 0 0,0 0-6,2 0-16,-1-1-12,-1 0-11,0-2-6,0-2-11,1-1-11,-1-2-5,0-2 16,0-1-28,0-2 6,-1-1 0,1-2-17,-1-2 11,0-2-11,0-1-11,0-2 0,0-2-6,0 0-11,-1-2-28,1 0-11,-1-1-40,0 1-16,0-1-6,0 0-16,0 0-23,0 0-51,0 0-50,0 0-4576,-1-1 2549,1-1-891,-1-1-3893,1-2 7080,0 0 0,0 3 0,0 0 0</inkml:trace>
  <inkml:trace contextRef="#ctx0" brushRef="#br0" timeOffset="1273">701 499 23803,'64'-40'487,"-10"7"-358,-40 26-34,-1 0-39,2 1-23,-2 1-21,2 0-35,1 1-38,1 1-107,1 1-140,1 0-174,1 0-246,1 1-342,0 0-470,-1 1-785,0 0-1248,-2 0-4521,-2 1 8094,-4 0 0,-7 0 0,-1 1 0</inkml:trace>
  <inkml:trace contextRef="#ctx0" brushRef="#br0" timeOffset="1520">1139 433 23842,'8'67'84,"-2"-9"-107,-6-43-49,0 1-124,0-2-174,0 0-240,0-2-343,1 0-419,0-2-544,-1-2-1153,1-1-3462,-1-2 6531,0-2 0,1-1 0,-1-1 0</inkml:trace>
  <inkml:trace contextRef="#ctx0" brushRef="#br0" timeOffset="1745">1205 192 18571,'5'6'549,"-1"-1"-672,-4-5-6369,0 0 4084,5 47-1950,0-30 4358,3 35 0,-4-45 0,-2-3 0</inkml:trace>
  <inkml:trace contextRef="#ctx0" brushRef="#br0" timeOffset="2093">1358 674 22173,'18'-18'129,"-3"2"-73,-8 3-17,1 0 6,-1-1-28,1 0-6,-1-1 6,3 0-1,0-1 1,0 0-11,0 1-6,0 0 5,0 2-5,0-1 0,0 2 6,0 1-28,0 2 22,0 0-6,-1 2 0,-1 2 12,-1 2-23,0 1 17,-2 1 0,2 1 11,-2 1 6,1 1-17,0 2 23,2 3-1,-1 2 28,1 1 23,-1 0 17,-1 2-1,0 1 1,-1 1-17,0 1-12,-1-1-16,0 1-28,0-1-11,0-1-29,-2 0-61,1 0-112,-1-1-190,-1 0 386,0 17 0,0-18 0,-1 11 0</inkml:trace>
  <inkml:trace contextRef="#ctx0" brushRef="#br0" timeOffset="2300">1840 455 24099,'-6'55'-59,"-1"-1"1,-3 38-77,9-67-77,0-2-130,0-3-117,1-3-180,1-4-246,2-2-246,1-3-348,1-3-750,1-2-1333,1-3-3608,-1-2 7170,0 1 0,-3-2 0,-1 2 0</inkml:trace>
  <inkml:trace contextRef="#ctx0" brushRef="#br0" timeOffset="2461">1927 148 18274,'0'0'0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4:16.0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212 298 21052,'-28'0'107,"4"4"-85,18 12 6,1 1-6,-2 2 1,0 1 16,-1 0 0,0 2 0,0 0 1,-1 2-1,-1-1-6,0 1-5,0-1-5,0 2-12,1-2 6,0-1 5,1-2-16,1-1 5,1-3-17,0-1 6,2-3 0,0-1 0,1-3 12,1-1-12,0-2-12,1-3 24,1 0-12,0-1-23,0 0 34,1-1 1,1 0-7,0 0 18,0 0 10,-1 0 40,1 0 17,0-1-12,1-2-16,2-1-12,0-3-16,0-2-1,3-2-10,-1-3-11,3-1-1,-2-2-6,2-2 1,0-2 0,0-1-6,0-2-6,0-1-5,2-2-6,0-2-6,1 0 6,1 0 6,0-1-6,0 1 11,-1-1 6,0 1 6,-1-1-6,-1 2-6,-1-1 1,0 1 10,0 0 7,-1 2-12,1 2 16,-2 2-16,0 2 23,-1 4 0,-2 2-1,2 3-16,-3 3 5,0 2-16,-1 3-7,-1 1 7,-1 1 5,0 1 5,0 0 40,0 2 62,0 2 38,0 4 46,0 4 5,-1 3-23,0 3-22,0 3-27,0 2-7,0 2-10,0 2-7,0 1 7,0 0-6,0 2-6,1-1-11,0 1-17,2 0-11,0-1-17,-1 0 0,1 0 1,0-1-12,0-2-6,0 0 6,0-2-6,-1-1 6,-1-2-16,1-2 4,-2-2 1,0-2-6,0-4 17,0-2-16,0-2 16,0-2 0,0-2 11,0-1 0,0 0-17,0-2-2026,0 1 1135,1-3-251,0 1-409,2-2-812,0 0-846,1 0-4548,0-1 7735,-1 0 0,-1 2 0,-1 1 0</inkml:trace>
  <inkml:trace contextRef="#ctx0" brushRef="#br0" timeOffset="307">103 605 19238,'59'-65'414,"-7"10"-352,-27 43-28,-2 0-23,-1 2-34,0 0-145,-2 3-246,-2 0-404,-1 4-560,-1 0-756,-2 2-745,0 0-3327,-3 1 6206,-2 0 0,-4 0 0,-3 0 0</inkml:trace>
  <inkml:trace contextRef="#ctx0" brushRef="#br0" timeOffset="889">563 495 18789,'7'41'449,"-2"-6"-337,-5-19-17,0 0-16,0 0 27,0-1 23,-1-2 16,1-1 1,-2-1-28,1-1-46,-1-2-21,1-2-12,0-2 11,1-1 79,-1-2 1137,1-1-1227,0-3-28,0-2-17,2-4 6,0-2 0,3-3-5,1-4 5,3-1 0,0-2 0,2 0 0,-1-1-6,1 1 1,0 1-1,0 0 12,0 2-6,0 2 0,0 0 0,0 3 5,-1 2 1,0 2 5,-1 2-5,-1 3-12,0 0 6,-1 3 0,0 0 22,0 1 6,-1 3 23,0 2 22,-1 5 11,-1 1 17,-1 5-6,-1 0-11,-2 4-16,0 0-7,0 1-10,-1 0-12,-1 0-17,-1-1-16,1-2-29,0 0-44,1-1-106,-1 0-142,2-2-222,-1 0-270,1-2-374,0-1-618,0-2-1242,2-1-4235,0-2 7276,2-2 0,-2-2 0,-1-2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4:26.1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89 79 21943,'-28'-30'824,"6"7"-696,20 22-72,1 1-16,1 0-18,-1 0-5,0 1-6,1 2 6,-1 2-6,1 1 0,-1 1 6,1-1-11,0 0 5,0-1 0,2 0 23,-1-2-1,3-1 12,0 1 17,1-3-6,1 1 5,0-1-5,0 0 17,0-2 0,0 0 0,-1-2 5,-1 1-5,-2-2-6,0 0-11,-1 1-11,-1-2-12,0 2 12,0-2-11,0 1-12,0 0 1,0 0-7,0 0 7,0 1 5,-1 0-6,0 2-27,0-1 21,0 2-4,0 0-7,-1 0 23,1 1-11,-1 0 22,0 0-5,-1 0 33,-1 0-11,-2 0 22,-2 2 23,-2 1-11,0 1-1,-1 2-33,2-2-11,2 1-45,2-1 0,2-1 0,1-1-11,1 0 5,1 1-61,0-1-73,0 1-134,1 1-197,2 1-352,2 0-740,1 1-1646,1 1-5137,-1-1 8346,-1 0 0,-2-3 0,-2-1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4:25.1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289 111 22834,'7'-52'952,"-3"10"-767,-10 36-45,0 2-45,-1 1-11,-1 1-51,-1 1-10,-2 0-1,-2 3-5,-1 1-6,-2 4-11,-1 3 0,0 4-11,-1 1 11,1 1 0,0 2-6,1 0 1,1 1 5,2 0 11,-1 0-5,3 1 16,-1 1-16,3 0 10,0 0-4,2 1 38,0-2-28,2 2 1,2-2 5,1 2-39,2-1 50,0 1-22,2-1-1,3 1 7,3 0-18,2 0-21,2-1-12,3 0 11,1-2 0,2-1 39,2-4 6,1-3 12,2-4-18,-1-3-11,1-2-11,-1-3-17,-1-1 23,-2-4 33,-1-2 12,-1-1 5,-1-1 5,0 0-10,0-2 27,-1-1 45,0 0 0,-1 0 18,-2-1-7,0 1-16,-2-1 0,0 1-29,-1-2 1,-1 1-29,-1-1 23,-1 1-11,-1-1-17,-1 0-5,-2 0-1,-1 0 0,0 1-10,-1 0 21,-2 0-38,-2-1-7,-1 0-4,-3 0-24,0 0 7,0-2-1,-2 1 12,0 0-17,-1 1 11,-1 1-12,0 1-4,0 2-7,0 2-16,2 2-62,2 1-145,3 2-135,1 1-107,2 1-111,1 2-135,1 0-335,0 4-797,0 1-1668,1 4-5266,1-1 8800,0 0 0,0-3 0,-1-3 0</inkml:trace>
  <inkml:trace contextRef="#ctx0" brushRef="#br0" timeOffset="366">70 373 24844,'27'-13'550,"-1"0"-433,-1 6-10,0-3-40,1 2-22,1-1-17,0 1-28,1-1-12,-2 1-4,0 1-7,-1 1-50,0 1-67,-4 2-118,-1 0-139,-5 2-186,-3 1-279,-2 0-404,-5 3-862,-3 1-1748,-1 3-4756,-1-1 8632,-1 1 0,0-4 0,0-1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4:27.3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161 745 20599,'4'-36'1248,"-1"6"-866,-3 25-7,0 2-22,0-1-39,-1 1-62,-1 1-68,-1-1-88,0 2-68,-2 0-17,-2 1-28,-1 2 11,-2 3 12,-2 2 0,0 3 5,-1 1 6,-1 2-1,1 1 7,1 1-1,0 0-5,1 0-6,2 1 0,1-2 1,2 1-7,3-2 1,1 0 11,1-1-17,1-2 50,0-1-5,2-1 5,1-1 23,2-1-34,1-1 23,2 0-6,-1-2 5,3-1-5,0-1-22,2-1-12,2 0-27,2-1-57,1-1-106,3-2-129,0 0-235,1-1-268,1 1-456,0 0-681,0 1-1306,-1 1-4129,-3 0 7372,-4 2 0,-6 0 0,-5 0 0</inkml:trace>
  <inkml:trace contextRef="#ctx0" brushRef="#br0" timeOffset="359">358 788 14353,'6'7'3350,"0"-2"-2572,-6-5 1032,0 0-1452,-6 27 0,5-15-134,-4 21-128,5-23-18,0 1 45,2-2-22,1-1 33,3-3 34,0 0 6,2-3 12,0-1-41,1-1-33,1-1-22,0-2-12,2-2-5,-2-1 0,0-1-17,0-1 17,-2-2 5,0 0 6,-2-2 34,0 0-6,-3-1 33,-1 0 6,0 1-11,-2 0-5,-1 1-51,-2 0-17,-1 2-45,-3 0 6,0 2-33,0 2-23,-1 0-6,1 2-95,-1 2-67,0 0-151,0 1-196,1 2-259,-1 1-323,1 3-348,1 0-521,1 2-622,2 0-431,2-1-3030,0-1 6077,1 0 0,0-4 0,0 0 0</inkml:trace>
  <inkml:trace contextRef="#ctx0" brushRef="#br0" timeOffset="758">577 854 22783,'39'33'1070,"-8"-8"-824,-31-25-33,0-2-39,0 0-45,-2-1-6,1 1-34,-2-1-5,0 0-16,0-2-18,0 2 0,0-2-10,1 0-24,0 0 7,1-2-12,0 0-5,0-2 16,1 0-11,-1-2-5,1 0 5,0-2-5,0 1 5,0-2-6,1 0-5,1-1 0,1 0 0,3 0 6,2-2-6,2 1 0,1 0-11,3 2 5,0-1 6,1 4 0,-3 0 0,0 3 0,0 1-17,-1 0 6,-1 2 6,0 1-12,0 1 0,0 2-61,0 0-46,0 1-60,0 2-68,0 0-51,-1 3-139,1 0-241,-1 2-483,1-1-816,-1 2-1771,0 0-4884,-1-1 8637,-2 0 0,-3-4 0,-1 0 0</inkml:trace>
  <inkml:trace contextRef="#ctx0" brushRef="#br0" timeOffset="1177">971 898 23220,'10'34'487,"-3"-9"-475,-8-33-7,1-2-10,0-4-7,0-1 1,0-4-17,0 0 6,0-3-1,0 1 12,0-1 11,0 1 6,0 0-6,0 0 5,0 2 7,2 0 10,0 2 6,1 0 22,0 4 6,2 0 28,0 3 17,1 0 39,0 1 0,2 2 0,0 0-33,1 2-23,-1 0-6,1 1-22,-1 0-17,2 1-11,-2 2-11,2 0 11,0 1 0,0 0-28,1 1-11,0 2-17,1 1-6,-1 1 34,1 1-22,0 0-17,0 0-45,0 0-73,0 1-129,0-1-195,-2 1-247,-1-1-460,-2 1-823,-2 0-1831,-1 0-4789,-2 0 8631,-1-1 0,-1-3 0,0-1 0</inkml:trace>
  <inkml:trace contextRef="#ctx0" brushRef="#br0" timeOffset="1617">1322 701 21875,'54'-10'645,"-9"0"-522,-41 5-16,0-1 10,0-1-16,-1 0-17,1 0-28,-1-1-39,0 0 5,0-1-16,1 0 5,-1-1 12,0 0 5,0 0 5,-2 2 12,0-1 5,-1 2-16,0 0-17,-2 2-45,-1 1 0,-2 1-6,-2 2-11,-1 0 34,-3 4-17,-1 1 28,-2 3 6,-1 3 5,0 1 34,0 2-6,0 1 23,2 1 5,0 0 11,1 0-16,1 1-12,1 0-5,3 0-11,2 1-6,3-2-6,0 0-5,2-2-12,1 0 18,2-1 5,3-1 0,3-2-23,1 0 1,3-3-12,1-1-38,2-1-1,2-2-101,2-1-128,0-1-197,2 0-330,-2 0-454,2 0-620,0 0-1173,1 0-3617,-3-1 6665,-1 0 0,-10 0 0,-4 0 0</inkml:trace>
  <inkml:trace contextRef="#ctx0" brushRef="#br0" timeOffset="1958">1803 570 22655,'-77'28'117,"15"-4"-106,56-18 1,2 0 4,1-1 7,2 0 10,0 0 1,1 0 11,2-1 11,0 1 5,3-1-10,2 1-1,1 0 1,0 1 16,0 0 6,1 1-1,0 1 1,0 0-22,0 1 10,0 0-5,-1 1-17,0 0-5,-1 0-17,-1 0 11,-2 0 11,-2 0 17,0 0 0,-4 0 11,-2 0-16,-2-1-7,-4-1-10,0-1-17,-2-1-45,-1-2-107,1-1-139,0-1-280,0-1-438,2 1-627,0-1-1053,2 0-1119,1 1-4465,3 0 8256,1 0 0,1-1 0,2 0 0</inkml:trace>
  <inkml:trace contextRef="#ctx0" brushRef="#br0" timeOffset="2251">1979 635 15546,'3'9'2644,"0"-3"-1624,-3-6 3640,0 0-4503,3 67-6,-4-39 6,2 53-17,-5-55-45,0-1-22,0 1-45,2-1-12,-1 0 7,2-2-12,0 1 6,1-3-6,0 0-33,0-4-18,1-3-16,0-2-67,1-4-22,0-2 10,0-3-10,1-1-51,-1-2-118,1-1-190,0-3-280,1-3-320,0-5-593,-1-1-997,-1-2-1283,1 0-3097,-2-1 7074,0 3 0,-1 6 0,0 3 0</inkml:trace>
  <inkml:trace contextRef="#ctx0" brushRef="#br0" timeOffset="2563">1847 657 22431,'45'-29'299,"1"0"1,30-18-121,-57 47-33,0 0-57,-1 1-33,0 2-11,-2 3-17,0 1-6,-1 1 6,-2 1-5,-1 0-1,-3 1 17,-2 0 45,-3-1 56,-3 1 28,-2 0 6,-4 0-45,-6 0-40,-4 0-16,-3 0-22,-2 0-12,-1-1 0,-1-1-11,-1-1-11,0-1-6,2-1-73,3-1-83,3-1-146,5-2-213,3 1-202,4-1-207,1 0-168,1 0-258,1-1-498,3 1-969,3-1-1709,5 0-296,1 0 4811,-1-1 0,-5 1 0,-2 0 0</inkml:trace>
  <inkml:trace contextRef="#ctx0" brushRef="#br0" timeOffset="2925">2263 591 21791,'-45'52'668,"7"-8"-556,31-31-45,2-1 28,2 0 0,2-2 23,1 0 22,2-1 5,2 0 29,4-3-12,2-1 6,3-1-56,2-2-28,3-1-28,2-2-11,1-3-17,1-1-11,-1-4 0,0-1-34,-2-2 51,-1-1 16,-3-2 17,-1 1 17,-3-1-5,-3 0-1,-3 0 0,-3 0-5,-1 1-17,-4 0-17,-1 2-16,-4 0-23,-2 2 0,-2 2-17,-1 0-22,-2 3-40,0 2-16,-1 1-62,1 2-61,0 1-51,0 3-140,3 1-111,1 3-259,3 0-258,1 1-357,2 1-376,3-1-381,0-1-537,2-1-242,3-1-1517,2-1 4447,2-2 0,-4-1 0,0-2 0</inkml:trace>
  <inkml:trace contextRef="#ctx0" brushRef="#br0" timeOffset="3266">2482 613 11004,'3'10'9830,"-2"-3"-9343,-1-7 427,0 0-685,19 67-22,-12-48 62,13 50 78,-16-65 73,-3-1-5,1-3-90,-2 1-129,1-2-112,-1-3-45,1-2-28,1-3 11,0-2-22,1-2-5,0-2 22,1-2-23,2-1 17,1-1-5,0-1-17,2 1 11,1 0-12,1 1-21,2 1 22,0 1 5,2 2 6,2 2 28,-1 1-17,-1 4 0,0 1 1,-1 2-1,-1 1 17,-1 2-23,-2 1 12,0 1 6,-3 1 5,0 3 11,-1 3-11,0 3-11,0 1 5,-1 2 0,1 0 6,0 0-11,1 1-17,0-1-17,0 0-27,1 1-57,-2 0-67,-1 1-112,-1 0-163,0-1-234,-2-2-376,0 0-650,-1-2-1109,0-1-1265,1-1-3905,0-2 7982,0-2 0,-1-2 0,0-2 0</inkml:trace>
  <inkml:trace contextRef="#ctx0" brushRef="#br0" timeOffset="3715">3249 0 24743,'-11'54'300,"0"-1"0,-6 39-115,16-58-28,1 0-23,1 1-22,1 0-17,1 0-39,2-2-5,0 0-23,0-5-6,2-2 12,-1-5-23,1-3 6,0-4-6,-1-3 0,1-3 0,-1-3 6,-1-2 17,1-2-12,-2-1 12,2-3-6,-2-2-6,1-4-5,-2-1-17,-1-3-6,-1 0-5,-2-1 6,-2-1-29,-3 1-11,-3-2-11,-2 2-5,-2-1-7,-2 2-4,-3 3 4,-3 3-16,-1 3 34,-2 2 11,0 4 5,0 4 17,1 3-5,1 4 11,3 1 22,1 2 11,3 0 6,3 1 23,3 0 5,2 0 33,3 0 29,2 0 11,2-2 11,4 0-17,5-1 11,5-2-5,7-3-28,3-3-28,7-2-51,3-3-61,4-4-123,0-2-174,1-4-325,-3-2-684,-4 0-2699,-7 0-5662,-6 0 9706,-7 3 0,-6 2 0,-3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0:30:43.1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4:33.2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224 69 22459,'-39'-23'386,"8"8"-184,32 27 22,0 3-28,1 5-17,-1 1-45,1 4-11,-1 1-27,1 2-24,0 2-10,0 3-28,1 0-34,2 2 0,0 0-6,0-1-22,2 1 22,-1-1-10,-1 0-12,1 1 5,-2-3-10,2-2-40,-2-4-39,1-5-11,-1-6-1,-1-4 29,0-5-11,-1-4-40,-1-1-162,1-3-218,0-3-298,2-4-542,0-3-1110,0-4-1669,0-1-3719,-1 1 7864,0 1 0,-2 7 0,-1 4 0</inkml:trace>
  <inkml:trace contextRef="#ctx0" brushRef="#br0" timeOffset="641">5 266 5739,'-2'-3'678,"0"1"593,2 2 7523,0 0-8212,17 19-44,-7-15-73,15 15-90,-12-21-50,2-1-61,1-3-40,-1-1-39,1-1-57,0-2-32,1-2-7,0 0-44,1-2-6,-1 1-11,1-3-11,0 0 5,1-2-5,1-1 0,1-1 0,1-1 0,1-1 5,1 3 6,-2 0-6,-1 4-5,-3 3-22,-3 3-7,-5 3 12,-2 3 0,-4 2 73,-1 1 118,1 3 105,-3 2 63,0 4 33,-1 5-17,-2 4-11,-2 6 23,-1 2-29,-3 5-50,0 2-95,-1 2-45,1 2-45,2 0-44,2 1-23,2-2-34,1-2-27,3-2 16,1-4 0,3-3 6,1-3 5,0-4 1,-1-3-23,-1-4 39,0-4 45,-3-3 50,1-2 23,-1-2-23,1-2-38,1-3-63,2-4-10,1-5-18,1-3-33,1-1 17,2-2 0,0 0-6,2-1 0,-1 0-33,2 0-40,-2 1 23,1 0-11,-2 4 10,0 2 1,-2 2-28,0 4-6,-1 1 0,-1 4 57,-2 1-18,0 1 34,-1 2 22,0 1 12,-2 3 39,1 2 11,-1 3-6,0 1-22,0 2 11,0 0 1,0 1-29,0-1 0,2 1-22,-1-2-12,2-1 12,0-1 0,1-1-23,0 0-44,0-2-51,1-1-112,-1-1-117,0-1-146,0 0-174,0-2-146,-1 0-99,1-1-91,-1 0-28,0-1-112,1 0-156,0 0-108,0 0-172,-1 0-186,1-2-73,0 1-1371,0-2 3220,0 1 0,-3 0 0,-1 2 0</inkml:trace>
  <inkml:trace contextRef="#ctx0" brushRef="#br0" timeOffset="991">925 397 21024,'30'8'476,"-4"-4"-274,-17-9 27,0 0 7,-1-1-6,-1 0-51,-2-2-28,2 1-11,-3-2-5,0 1-12,0-1-17,-3 1-33,1 1-11,-2 0-1,1 0-5,-1 1-11,-1-1-11,-1 2-12,-3-1-11,-1 2 1,-2 1-1,-1 1-28,-3 1 11,0 1 1,-2 2 5,-1 1-6,0 5-11,2 0 1,1 4 4,0-1 12,2 3 23,-1-1 5,2 2 0,0 0 28,1 1 5,2 0 18,2-1-1,2 1-27,1 0-1,1-1-22,3 1-22,1-1 5,4 0-22,3-1-12,0-1-38,4 0-79,0-2-124,4 0-184,0-3-380,3-2-696,0-2-1490,1-3-6817,-1 0 9687,-5-2 1,-7 1 0,-5-1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4:32.2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241 128 23651,'-9'-71'152,"0"15"-236,9 56 11,-1 3 78,0 3 29,0 6 22,-2 7-6,1 5-10,-1 4-35,1 3 23,1 1 6,0 2-6,1 0 28,0 0-23,0 2-5,1-2-11,0 1-6,2-1-11,1-2 0,1-1 0,-1-1-5,2-2-6,-2-1-6,1-3 0,-1-2-5,-1-2 33,0-3-6,-1-1 7,-1-2-1,0-1 0,-1-3-5,0-2-1,0-1 23,0-3-33,0-1 27,0-1 12,-1-1-46,1-1-4,-1 0-35,0 0-5,-1 0-39,1 0-34,-2 0-134,1 0-185,1 0-297,0 0-448,1-1-756,-1 0-695,1 0-504,0 0-896,0 0 437,0 0 3607,0 0 0,0 0 0,0 1 0</inkml:trace>
  <inkml:trace contextRef="#ctx0" brushRef="#br0" timeOffset="561">0 457 16829,'53'-15'473,"-1"0"1,36-9-256,-66 18-50,2 2-28,-1-2-34,1 2-50,-2-1-11,2 0-28,-4 2 5,2-1-27,-4 2-1,1 1-5,-2-1-11,-1 2 16,0-1 0,-2 1-5,0 0 6,-1 0 5,-1 0 0,0 0 11,-2 0 0,-1 0 11,-1 0 1,-2 0 22,-1 0 61,-2 0 40,-1 0-11,-1 0 313,-1 0-146,0 3 68,0 1-34,0 2-107,0 3-61,0 1-61,0 2-40,0 1-17,0 0-27,-1 2-1,1-1-5,0 0-12,1 0 1,2-1-12,1 0 12,2 0-6,0-2 0,1-1 11,1-1 0,1-2 29,0-2 27,1-1 17,0-3 33,1 1 1,1-2-12,-1-2 6,1-1-16,-1-2-12,0-3 0,-1-1 0,0 0 17,-1-1-6,-2-1 29,0 1-1,-2-1 6,-1 0 44,-2 1 6,0 0-5,-2 1-28,0 0-46,-2 0-32,-3 0-18,-2 2-16,-4-1-12,0 1-11,-1 1-22,-2 1-6,1 0-28,0 1-39,0 2-95,2 1-129,0 1-123,2 2-214,1 2-335,1 3-795,2 4-1244,1 2-2700,1 1 1003,2-1 4716,1-2 0,0-5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4:34.760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289 0 20722,'-87'39'649,"14"-6"-537,58-25-11,2 1-6,0 0-22,3 0-17,3-2-17,1-1-11,3 0 0,2-1 34,0 0 39,2-1 40,3 0 27,3-1 0,4 0-34,3-1-44,3 0-40,2-1-44,1 0 16,-1 2-11,-1 1-11,-1 1 34,-1 1-40,-2 3 6,0-1 6,-2 3-12,-1 1 12,-4 1 33,-2 2 34,-3 1 16,-3 2 29,-5 0 5,-4 1-39,-5 1 0,-4-1 0,-3 0-11,-3-1 5,-1-1 1,0-1-29,0-4-22,2-2-28,2-2-33,3-3-57,3-1-78,4-3-134,3 0-359,3-1-398,3 0-414,2-1-628,3-1-716,4-2-1171,3 0-1473,3-1 5461,1-1 0,-7 4 0,-1 0 0</inkml:trace>
  <inkml:trace contextRef="#ctx0" brushRef="#br0" timeOffset="465">640 110 21898,'-82'13'415,"13"0"-253,54-3 23,0 2-6,-1 1-16,1 1-18,1 1-55,3 1 11,2 1-28,2 0-6,3 0 6,2 0-23,3 0 6,2-1-17,3-1 12,3-2-7,2-2 35,1-3 27,0-1 6,1-4-22,-2-1-23,2-4-33,0-2-23,0-3 22,1-4-27,0-2-6,1-2 0,-2-2 0,2-3 11,-3 0 0,-1-1 17,-1 1-11,-1 2 0,-2 1 22,-1 1-11,-1 2 6,0 1 11,-2 3-1,-1 3 1,0 2-6,-1 1-22,-1 3 101,1 0-34,-1 7 22,0-1-61,0 7 0,0-2-34,0 2-11,1 1 0,1 0-11,1 2 5,2 1-39,2 1-39,-1 0-117,2 1-146,0 1-225,0-1-256,2 2-489,-2-1-1029,2 1-1497,-2 0-4699,-1-3 8542,-1-2 0,-3-8 0,-2-3 0</inkml:trace>
  <inkml:trace contextRef="#ctx0" brushRef="#br1" timeOffset="1021">837 219 25513,'9'1'-1198,"-2"0"800,-7-1 9248,0 0-8850,-1 5-1354,0 3-8477,-1 6 4703,-1 4 4131,0 2 212,1 1-19,2-1 1742,-1-1-11,1 0-65,0-2-1201,1-1-125,1-2-57,1-2-243,1-2-160,0-3 84,0-3 566,-2-2 194,1 0 728,0-2 888,0 0 55,1-3 918,0-2-410,3-4-111,1-4-729,3-2-2,0-2-823,1-2-707,0 0-44,0-2-656,1 0 623,-1 0 105,0 1 201,-2 2-212,0 2 200,-3 3-93,0 4 209,-3 3 162,-2 3-200,0 1 760,-2 2-1393,2 0 1097,-2 2-2174,2 1 191,1 5-241,-1 0-187,1 3 304,1 0-772,-1 2 1401,2 1-1068,0-1 1988,0 1-150,0-2 40,1 0 111,0-1-56,0-1 158,0-1 69,1 0 253,-1-3 159,1 0 231,-2-1 103,1-1 205,-1-2 398,0-1 69,-1-1 396,0 0-193,1-2 637,2-1-203,-1-2-474,3-2-148,-1 2-504,2-2-127,-1 2-398,0-1-58,0 0-673,-1 0-51,0 1 442,-1 1-33,-1 0-136,-2 2 153,-1-2-998,-2 3 188,-1-2-1345,0 2 88,0 0-37,-1 1 1440,0 0 156,-1 0 394,0 4-34,-1 1-114,0 2 298,0 0 1,1-3 0,2-1 0</inkml:trace>
  <inkml:trace contextRef="#ctx0" brushRef="#br0" timeOffset="1865">1143 416 18728,'33'-37'1305,"-6"7"-874,-24 24-56,-1 2-55,1 0-57,0 1-34,-1 0-16,3 0-34,-2 0-10,1 0-12,1 1-39,-1 0-1,0 1-9948,1 0 10034,0 1 1903,1 0 0,0 0 0,-1 0 0,0 0 0,0 1-283,0 1-2932,-2 2-816,2 2 49,-2 2 9,0 0-23,-1 3 323,0 0 63,0 1 400,-1 2 607,-1-1 934,0 2 284,0-1-10,0 1 24,0 1-325,0-1-60,0 0-134,1-1-201,0-1-68,0 0-202,1-3-143,0 0 29,0-3-357,0-2 158,0-1-286,-1-1 38,1-2 626,-1 1 109,0-1-380,0 1 356,1-1 518,0 0 208,0 1-416,0-1 1,-1 0-1,0 0 1</inkml:trace>
  <inkml:trace contextRef="#ctx0" brushRef="#br0" timeOffset="2323">1472 372 22408,'50'-14'191,"-7"0"-102,-31 6-8882,-1-1 11879,-1-1-1295,-2 0-753,-1-1-440,-1 0 1256,-2 0-297,-2 1-252,-1 2-3105,-1-1 65,-1 1 27,-2 1-328,-1 1 130,-2 1 921,-2 0 615,0 3 759,-4 1 516,1 1 368,-3 3 607,-1 2 762,-3 5 146,0 3-864,-1 1-437,1 2-625,0 2-358,2-1-340,2 1-622,4-1-378,2-1-428,3-1-48,3 1-222,1-3 20,2 2-256,3-3-258,4-1 174,3-1 736,5-3 789,5-2 582,5-2 599,4-1 232,4-4 507,3-2 521,1-3 143,0-2-406,-1-2-442,-5 1-334,-4 2-261,-6 1-613,-7 1 1,-8 3 0,-3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4:38.9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77 58 22867,'-32'-12'577,"5"2"-493,27 10-84,-1 0 23,0 0-12,0 1 0,-1 2 6,-1 2-12,1 2 1,-1 1-6,1 0 6,1 0-18,-1 1 1,2-1 0,0 1 11,1-3 0,0-1 11,1 0 6,-1-3-17,2 0 67,-2-1 28,0-1 29,1 0-7,1-1-10,2-3-23,0-1-6,1-5 34,0 0-39,0-1 11,-2 0 5,-1 0 18,-1 2 10,-1 0-5,-1 0-11,0 2-17,0 0 0,0 2-33,-2 1-7,-1 0-55,0 2-45,0 0-67,1 1-90,0 0-72,0 1-163,1 3-196,1 1-387,0 3-952,0 3-1949,3 1-4817,0 0 8749,4-1 0,-4-5 0,-1-1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4:38.330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4 150 24665,'-2'-62'95,"1"13"-89,1 49 145,0 0-67,0 2 0,1 1 17,0 4 22,2 0-10,-1 2-7,0 2-22,1 2-17,-1 0 6,0 2-11,1 1-1,0 0 6,1 2-27,2 1 16,1 1-6,1 1-5,1 2-28,0 1-17,1 0 0,-1 0 0,0 1 33,0-1-22,0 0 1,-3-1-1,1 0 0,-1-4 34,-1 0 0,-1-3-12,0-1-10,-1-2 16,-1-2-11,0-2 11,-1-2-11,1-1-11,-1-2-6,0-2 17,-1-1 50,1 0 79,-1-1-17,1 0-22,0 0 11,0-2-40,1 0-38,1-4-35,3-2 1,1-3 6,2-2-7,1-2-16,1-1 12,1 0-24,0-1 12,0-1 40,1-1-12,2-2 0,0 0-12,1-1-21,-1-1 22,1 1-1,-2 0 7,1 0-6,-2 1-6,0-1 6,-2 1-1,-1 0 1,-2 2-11,-1-2-12,-1 2 12,0 0 11,-1 1-12,-1 1 1,0 1-17,-1 1-34,0 2-22,0 1-135,-2 4-173,0 3-146,0 3-162,0 1-163,0 2-291,2 2-650,0 4-1748,1 2-5258,0 1 8793,0-1 0,-2-4 0,-1-2 0</inkml:trace>
  <inkml:trace contextRef="#ctx0" brushRef="#br1" timeOffset="1577">595 697 24580,'17'-15'2209,"-5"2"-1667,-10 8-2006,-1 0 348,-1 1-186,1-2 532,0 1 214,-1 0-424,0 0-358,0 2-183,0-2 868,0 2 148,0-1 418,0 1-138,0 0-23,0 2-652,-2 0 863,0 1 1110,-1 0 0,-1 2 606,0 0 317,-3 3-247,1 0-30,-1 1 644,2 1-1171,0-2-825,2 1-493,0-2-490,2-1-685,0 1-37,0-2 144,1 0-361,0-1 113,0 0-29,1-1 1627,1 0-115,2 0 367,-1-2 953,1 0 154,1-1 155,-2-1-138,0 0-205,-1 2-995,0 0-298,-1 1 912,1 1-780,1 0-1103,0 0 802,1 0 1,-1 0 0,-2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0:25:00.20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958 932 5739,'0'0'0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0:25:44.3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5739,'0'0'0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5:17.2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1 242 21231,'35'3'230,"-3"0"-185,-19-4 0,1 0 11,-1 1-17,0-1-6,0 1 7,-2 0-18,1 0 17,1 0-16,-2 0 10,1 0-5,0 0 219,9 0-140,-6 0-12,5 0 0,-9 0-28,0 0-11,-1 0-22,0 0-12,0 0 1,-1 0-6,-1 0 5,1 0-5,-1 0 0,1 1-1,0-1 7,1 1 5,2-1 17,1 1 11,0-1-12,1 0 7,-1-1-6,1 0-17,0-1 5,-1 1-5,1-2-5,-2 1 5,-1 1-17,-2 0-6,-1 0-5,-1 1-16,-2 0 16,-1 0 0,0 0-6,-1 0 17,1 0-16,0 0 10,0 0 6,1 1-5,0 1 0,0-1-6,0 1 5,1-1-5,0 1 0,0 0-5,1 0-7,-1 0 7,1-1-1,0 1 6,0 1 6,0-2-1,-1 2-5,1-1 0,-1 0 0,0 0 12,-1 0-7,-1-1 6,0 0-5,-1 0 0,-1-1 5,-1 1-11,1-1-11,-1 0-6,0 0 22,1 1-10,1-1-1,0 2 6,-1-1-5,2 0 10,-2 0 6,2 0-11,-3-1 23,1 1 654,-1-1-665,-3-3-7,-1 1 18,-2-2-23,1 1 11,0 0-11,0 0 0,0 0 11,-1 1-11,1-1 0,0 0 11,-1 0-5,1-1-6,-1 1 0,1-2 0,-2 0 5,0 1-5,1-2 12,-2 1-18,0 0 0,0-2 12,-1 1-6,1 0 11,-1 0-11,1 0 0,0-1 11,0 0-11,0 0 23,-1-1-12,2 1 6,0-1 16,0 1-21,1-1 16,0 0-6,0 0 17,0 1-11,1 0 17,-1 2 5,1-1-5,0 0 11,1 2-17,0-1 1,0 0 10,0 0 23,0 1-12,0-1 1,0 0 0,-1 1-6,2-1-6,0 1-11,0 0-16,0 1-18,1 0 18,0 0-7,0 1-4,0-1-1,0 1 0,0 0-11,0 2 11,0-2 0,0 1-5,0 0-101,1 0 89,3 3 12,0-1-1,2 4 7,0-3-35,0 1 23,0-1 0,0 1 6,0-1 11,0 0-29,0 2 12,0-1-11,2 1 22,-1-1-11,2 1-5,0 0 10,2 1-21,0 0 21,0 1-5,1-1 0,1 2 0,0-1 0,0 1 0,-1-1 0,0 1 0,0 0 0,0 0 0,-1 1 0,-1 0 23,-1-1-23,0 0-6,-1 1 6,-2-2-39,0 1 44,-2 0 1,0-1-6,-1 0 11,1 0-11,-1-1-5,1 0 10,-1-2-10,0 1 5,0-2-6,-1 1-5,1 0 22,0-1-11,0 1 0,-1 0 0,2 0-17,-3 0 17,2 0-5,-2 0 16,2-1-17,-1 2 6,1-2 0,-1 1 0,1 0 28,0-1-39,-1 1 5,1-1 1,0 0-6,-2 1 5,1-2 12,0 1-18,-1 0 12,1-1 0,-1 1 0,0-1-28,0 1 28,0-1-11,0 0 22,0 1-16,2-1 10,-2 1 40,1-1-62,-2 1 17,1 0-5,-2 1 10,-1 1 1,1-1-12,0 0 18,-1 0-18,2-1 12,-1 0 16,0 1-33,0-1 11,1-1-23,-2 1 7,1 0 4,-1 1-4,-1 1 21,0-1-5,-1 2 0,-1 0 17,-1 1-6,-1 0 12,0 2-7,-1-1-10,0 1 5,0 0 0,1 1 1,-2 0 4,2 0-4,-2 2-7,1 0 1,-1 0-1,-1 1 1,1-1 0,-1 1-1,1-1 6,1 1 12,-1-1 5,1 1-6,-1-2 1,0 1-7,2-2 7,0 0-12,2-2 0,0-1-5,3-1-12,0-1 34,1-2 6,1-1 1058,1 1-1120,-1-6 34,1 3-6,1-4 6,0 3 27,1 0-44,0-1 11,1 0-6,0-1-22,0 0 17,1 1-6,0 0-5,0 0-28,0 0-1,0 1-44,1 0-62,1 1-72,0 0-108,0 0-94,0 1-146,0 0-257,0 2-679,0 1-1691,-2 3-5248,0 1 8452,-2 0 0,-1-3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5:20.5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6 556 17921,'-3'-14'398,"1"3"-141,2 10 13,0-2 2031,0 3-2049,0-2-100,0 1-74,0-3-11,2 1-33,1-2-1,3-2 1,2 0-17,0-2 16,1 1-5,0-2-5,1 1-23,-1-2 22,1 1-16,-1 0 11,1 0-6,-1 1 11,0 0-5,0 1 5,-1-1 40,-1 1-28,0 1 0,0 0 0,-1 1-29,1-1 23,-1 1-17,2-2 1,-1 1 16,0 0-23,0 1 6,0-1 1,0 0-12,1 0 11,-1 0 0,2 0 0,-2 0 17,1-1-17,0 1 12,0-2-1,-1 1-11,2 0 6,-1-2 6,0 2-12,1-1-11,0 1 17,-1 0-12,1 1 1,-3 2 5,0 0-11,-1 0 0,0 2 6,0-1-1,0-1 12,0 1 0,0-2 5,0 2-11,0-2 12,0 2-6,-1-1-6,0 1-17,-1-1 6,0 2 0,-1 0 0,0 1 17,-1 1-146,0 1 135,1-1-12,-1 1 17,1 0 6,0-2-6,-1 2 1,1-2-12,0 1-6,0-1 0,0 1 6,0-1 0,1 1-5,0 0 5,0-1 0,0 1-6,0-1 17,1 0-5,1 0-6,0-2 0,1 0 11,-1-2-11,0 2 6,-1-1-6,0 1 0,-1 1 11,-1 0-5,0 2-1,-2 1-22,-4 2 6,3-1 22,-4 1 17,3-1 6,0 0 0,1 0 10,0-1-16,0 0 0,-2 0-5,0 0-12,1 0-5,-2-1-1,0-1-10,0 1 5,0 0 11,0-1-11,-1 1 5,0 1 7,-1 0-12,0 0 5,1 0 6,-2 0-11,0 0 12,-1 0 4,-1 0-4,0 0 10,0 1 6,-1 1 17,-1-2 22,0 1 23,0-1 5,0 0-11,0 0 5,0 0-16,0 0-6,1 0 1,0-1-18,1 1 0,1-1-16,0-1-6,1 2-11,2 0-12,0 0 7,2 0-7,0 0 6,1 0-5,0 0 5,1 0 0,-1 0-139,1 0 133,5-2 12,-2 1 0,6-1 16,-3 0-21,2 1-12,0-2 5,0 1-27,0-1 22,0 0 0,-1 0-6,1 1 12,0-1-6,-1 2 0,0-1 0,0 1 5,1 0-5,-2 0 12,1 0-12,0 0 16,0 0-10,1 0-6,0-2 6,1 1-12,1-1 12,0 1-12,0-1 6,1 0-11,-1 2 0,0 0-1,-2 1 12,0 0-11,-3 0 6,1 0 10,-3 0-10,2 0 5,-3 0 0,1 0-12,0 0 18,-1 0 0,1 1-1,-1-1-5,1 1-5,0-1 5,1 0 0,0 0 0,0 0 11,0 0-11,0 0 5,0 0 1,0 0-6,0 0 6,-1 0-6,0 0-51,-2 0 51,2 0 23,-2 2-12,0-1 0,0 2 353,0-3-347,0 2-23,0 0 6,-1 0-28,0 1 28,-1 0-5,1 0-7,0 1 18,0-1-12,1 0 6,-2 0 0,2 0 12,-1 0-12,1 0 5,0 0 1,0-1-6,0 1 0,0 1 0,-1 0 5,0 2 1,1 1 11,-1 2 5,0 1 6,-1 2 23,0 1 5,-1 1 16,1 0 1,-2 1 6,0 0-7,0 1 7,-1-1 5,0 0-17,-1 0 17,0-1-17,-1 1-5,0-1-23,1 1-11,-1-2-6,2 0-10,0-2-1,2-3-11,0-1 11,3-3 6,-1-1 0,1-2 83,0 1-240,3-6-106,-1 2-112,4-2-180,-1 2-330,3 2-712,0 0-1669,2 0-5124,0 0 8373,-1 2 0,-5-1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6:04.55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56 52 25931,'-26'-31'532,"4"11"-330,19 40-40,0 5-5,2 3-39,0 4-12,2 3-33,2 3-28,0 2 11,4 2-324,1 1 319,1 2-40,1-2-17,1 2 18,0-3-7,1-2-10,-1-2 5,0-3-40,-1-3-55,-1-4-78,0-3-130,-3-5-178,0-1-370,-2-4-462,-1-2-3453,-2-3-4863,0-4 9629,-1-2 0,0-2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1:49.8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935 0 20772,'-17'4'95,"2"1"-50,7 2 0,0 1-17,0 2 6,-1 0-6,0 0-17,0 2 17,-1 0-17,2 0 6,-2 2-12,0-1 1,0 1 11,0 1 5,0-2 6,0 1 6,0 0-6,0 0 0,0-1-6,0 2-11,0 0 17,0 0-5,0-1 5,0 2 5,-2 0 1,0 2 0,-1 0 5,-2 2 22,0 0 7,-2 3 10,-2 0 12,0 3-12,-1 0-5,-1 1 96,-11 15-91,8-11 68,-19 23-79,17-23-220,-9 8 209,10-11-6,0 0 0,-1-1 29,3-1-18,-2 0 6,3-2-11,1-1-16,1-2 10,2 1-5,1-3-12,3 1 199,1-2-215,-1 0-6,3 0 12,-1 0-7,0-1 7,2 0-6,0-2-6,1 0 6,1-2-12,1 1 6,2-2-11,0 0-11,1-2 22,1-1-11,0-2 12,1 0-24,0-2 12,0 0-11,1 0 11,0-2-17,0 0-11,1-3-3836,0 0 2894,2 0-458,0 0-639,1 1-532,2 1-3937,0 0 6536,0 0 0,-1-1 0,-3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5:49.506"/>
    </inkml:context>
    <inkml:brush xml:id="br0">
      <inkml:brushProperty name="width" value="0.04286" units="cm"/>
      <inkml:brushProperty name="height" value="0.04286" units="cm"/>
      <inkml:brushProperty name="color" value="#00A0D7"/>
    </inkml:brush>
    <inkml:brush xml:id="br1">
      <inkml:brushProperty name="width" value="0.05714" units="cm"/>
      <inkml:brushProperty name="height" value="0.05714" units="cm"/>
      <inkml:brushProperty name="color" value="#00A0D7"/>
    </inkml:brush>
  </inkml:definitions>
  <inkml:trace contextRef="#ctx0" brushRef="#br0">3175 717 23579,'-21'-51'22,"5"14"12,17 44 5,1 3 6,1 3 5,1 2 6,1 2 6,-1 0 10,2 2-16,-1 0-11,1 0 6,-1-1-29,1-2-5,0 0 5,0-3-16,1-1 5,-1-2-5,0-3 5,-1-1 0,1-2 39,0-2 18,0-2-12,2-5-12,0-2-27,3-7-45,0-3-11,1-4-34,0-1-44,1-2-1,-3 2 12,0 0 22,-2 2 39,1 3 6,-3 3-29,0 3-60,-2 4 27,-1 5 17,-2 0 39,1 2 84,-2 2 28,1 1 40,1 4 33,0 1 28,1 4-45,2-1-11,0 3-22,2-1-46,1 0 40,2 0-28,0-3 12,2-1 16,0-2-12,1-3 12,-2-1 0,1-2 0,-2-1-11,0-2 11,0-2 0,0-3 6,1-4-34,0-2-17,0-2-5,0-2-34,-2-1 39,1-1-5,-3 0-6,-2 2 6,-2 1-6,-1 2 5,-2 1 1,0 1 16,0 0-33,0 0 11,-3 0-11,-1 2-17,-2-1 5,-1 1-10,0 1 5,1-1-11,-1 3-6,2-1-22,-1 2-40,1 0-73,0 3-83,2 0-134,0 1-135,2 2-4296,-1 0 2811,4 2-487,1-1-296,2 1-623,1-2 287,-1 0 3108,0 0 0,-3 0 0,0-1 0</inkml:trace>
  <inkml:trace contextRef="#ctx0" brushRef="#br0" timeOffset="534">3547 366 12953,'5'-52'1470,"0"-1"1,5-36-558,1 66-129,0-1-79,0 2-37,0 1-19,-1 1 1,1 3-23,-2 3-106,0 2-129,-2 4-129,-2 2-100,-1 3-79,0 2-28,0 1 39,-2 3 45,1 2 62,0 6 67,-1 4 33,0 4-16,-1 4-40,0 4-44,-1 5-46,0 4-38,0 4-28,0 2-18,0 2-311,3 0 284,2 0-6,2-1-5,2-2 0,1-2-12,1-3 0,-1-1 1,0-3-1,-1-4-16,-2-2 16,0-4-5,-2-4 300,-2-4-255,-1-3 33,-2-4 79,0-3 6,0-1-1,0-3-45,-1 0-61,-2 0 0,-2-1 11,-1-2 17,-2-1-6,1-2-11,-2-1-39,2 0-1,0-2-16,1 0-22,2-1 5,1-1-16,1-1-7,1-1 1,0-1-11,5-2 5,-1-1 0,6-1 6,0-1-6,1 0 17,2 1-5,-1 0 10,1 1-5,-2 1 0,0 1-5,-2 3-7,0 2-10,-2 2-17,0 3 0,-1 1-12,-1 3 29,1 0-6,0 1 11,0 3 23,3 2-18,0 4 24,1 2-7,2 2-10,-1 0 10,1 2-10,0 0 16,-1 1 0,0-1-11,0 0-11,0-1-6,-2-2-28,2-1 6,-2-1-28,1-2-40,-2 0-16,1-1-50,-1-1-30,0 0-43,-1-1-73,-2 0-68,-1-1-117,0 0-190,0 0-275,-1-1-331,0 0-520,0-1-852,1 0-503,0-1-4275,1 0 7450,0-1 0,-2 0 0,-1 0 0</inkml:trace>
  <inkml:trace contextRef="#ctx0" brushRef="#br0" timeOffset="958">4161 542 23472,'29'-13'325,"-3"3"-247,-15 8 12,0 2 0,-2-1 16,1 0 0,0-1 1,0 0 5,1-2-6,-2 1-22,0-2 0,-1 0-11,-1-1-11,0-1-1,-2 0-10,0-2-12,0-1-17,-2-2 23,-1 0-11,0-1 5,-1 0-11,-1 1-17,-4 0 0,0 1-16,-4 2-1,-1 0-22,-2 4-6,-1 1-16,-2 3 11,0 2 16,-2 3 7,-1 5 21,0 3-16,0 2 17,0 3 16,0 1 17,2 1 12,1 2-1,2 1-5,2 0-6,2 0 11,1 1-22,4-2-11,1 1 12,3-2-7,2 0 17,3-2 6,4-1 6,2-2-12,1-2 11,2-2-16,0-1 5,3-1-28,-2-3-22,2 0 0,-2-3-62,0 1-33,-1-2-91,0 0-111,-1-2-129,-1 0-201,1 0-230,-3 0-382,0 0-592,0-3-1099,1-1-767,-1-2-3898,0-2 7606,-2 2 0,-4 2 0,-3 2 0</inkml:trace>
  <inkml:trace contextRef="#ctx0" brushRef="#br0" timeOffset="1283">4489 629 22436,'26'27'381,"-5"-6"-269,-17-18 22,-1-1 51,0-1 67,-1-1-33,0 1-23,0-1-62,-1-2-61,0 0-23,0-3-16,0-3-12,1-1-16,-1-1 11,0-3 11,0 0-6,0-2-11,-1 0 12,0 0-7,-3-2 12,0 1 23,-3 0 5,1 1 28,-1 1 0,1 1 11,1 1-28,0 2-33,3 0-6,-1 2-45,2 1 17,1 2-11,2-1-12,0 2-10,4 0-1,-1 1 1,2 0-29,1 1 0,0 0-55,2-1-40,1 1-56,1 0-72,2 0-141,1 0-134,3 1-186,1 0-278,1 1-382,0 0-879,0 0-790,-1 0-2930,-3 0 6005,-3 0 0,-6 0 0,-5 1 0</inkml:trace>
  <inkml:trace contextRef="#ctx0" brushRef="#br0" timeOffset="1659">4949 432 21954,'29'8'902,"-5"-1"-594,-18-7-39,0-2-17,0 0-50,0-2-40,0 0-33,0-2 5,1 0-11,0 0 6,0-2-6,0 1-39,0-2-5,-1 2-12,-1-2 0,-1 1-33,0 1-1,-2-2 1,-1 2-6,0 0 0,-1 0-17,-2 3-22,-1-1-28,-3 3 0,-3 0 5,-2 1 12,-3 1 10,-3 4 1,-2 1 6,0 4 5,-1 3 0,1 1 16,0 2 1,1 1 11,3 1 28,1 3 23,3-1 16,3 1 11,1 0-16,4 0 39,1 1 0,4-1 5,3 1 12,5-1-40,5-1-16,3-1-34,5-2-17,3-2-28,2-2-67,2-2-123,1-4-291,1-2-656,-1-3-2543,1 0-5943,-5-3 9612,-5 0 0,-10-1 0,-6 1 0</inkml:trace>
  <inkml:trace contextRef="#ctx0" brushRef="#br0" timeOffset="-3716">154 1089 18711,'28'-53'269,"-4"10"-207,-18 39-17,1 0-12,-1 2 1,2 0 16,0 0 6,0 2 12,0-2-18,0 2 6,0-2-6,0 1 12,-1-1 28,0 0 10,1 0 18,-1-1 0,0 0-12,0 0 6,0-2 11,-1 1 23,0-2-1,-1 1 18,-1 0-18,0-1-10,-2 1-7,0-2-21,-1 0-1,-1 0 1,0 0-7,0 0-21,-2 0-12,-1 1-17,-2 0-10,-2 2-18,0-1-11,-2 3 6,-1 0-23,-1 1 18,0 1-1,-2 1-6,-1 1 12,-1 3-6,-1 3 6,1 1 6,-1 1-12,2 1-6,-1 0-10,4 1-6,1-1-6,2 2 186,-2 39-113,7-28 0,-3 31 0,7-41 0,1 2 5,3-1-16,0 2 5,2 0 1,1 1-1,2-1 1,0 1-1,0-2 0,3-1 1,0-3 16,2-2 0,1-2 0,0-1-11,2-4-16,1 0-7,-1-2-27,2-1-6,-1 0-23,-1 0-21,0-1-63,-3 0-78,-1-2-139,-2 1-237,-2 2-330,-1-2-402,-2 2-707,-2-1-705,0 1-275,0 0-3310,-2 0 6290,0 0 0,-1 0 0,-2 0 0</inkml:trace>
  <inkml:trace contextRef="#ctx0" brushRef="#br0" timeOffset="-3407">548 958 19876,'55'-30'532,"-10"8"-330,-36 28-29,0 2-27,0 0-34,0 2-39,0-1-12,-1 3-16,1-1-11,1 1-1,1 0 7,1-1-7,1 0-5,0-1 6,1-2-17,-1 0 5,0-2-11,-2-2-11,0 1-28,-2-3-50,-1 0-90,-1-1-123,-1-1-135,0 0-207,0 0-291,0 0-667,0-1-829,-1-1-638,0-2-3058,-1 0 6116,0 1 0,-3 1 0,0 1 0</inkml:trace>
  <inkml:trace contextRef="#ctx0" brushRef="#br0" timeOffset="-3095">789 761 13452,'7'6'3232,"-2"-1"-2264,-5-5 2992,0 0-3865,-18-2 12,6 13 16,-15 2 0,11 13-38,0 3-18,0 1-22,1 0-28,1 1 11,2 0-11,1 0-12,1-1-10,2 0-1,1 0 6,1-2 0,1-1 17,2-3-45,1-3-34,1-3-33,0-3-46,2-3-55,2-4-50,1-2-73,1-2-174,2-2-185,0 0-369,3-2-852,1 0-874,2-2-2032,3-1 996,-2-2 3809,-1 0 0,-6 2 0,-4 1 0</inkml:trace>
  <inkml:trace contextRef="#ctx0" brushRef="#br0" timeOffset="-2590">1161 870 21243,'1'-39'274,"-3"7"-196,-8 34-10,-1 2-1,-1 2 0,-2 3-5,1 2 10,-2 1-10,0 3-12,-1 0-5,1 2-16,0-1-7,3 0 6,0 0-5,4-1-1,2 0 12,2-1-23,2-2 17,2 0 22,1-2-22,2-2 34,2-1-17,1-3 11,3 0 22,0-2 17,3-1 17,0-1-5,1 0-18,0-4-21,-1 0-1,1-5 0,-1 1-5,-1-4-6,0-1-17,0-1-6,1-2-16,-2-2 11,1 0-17,0-1 1,-1 1-7,0 0-10,-2 3-1,-1 2-11,-1 3-11,1 2-28,-3 3 6,0 2-6,0 2 11,-1 0 23,1 4 10,-1 1 12,0 5 12,1 2-1,-1 4-6,-1 2 1,0 3-17,-1-1 0,2 2-17,0 0-56,1 1-62,0-2-134,1 0-129,1-4-140,1 0-157,0-3-156,0-3-247,0-2-482,0-2-594,1-3-464,-1-1-2470,1-2 3388,-1-1 1731,0 0 0,-3 0 0,-2 0 0</inkml:trace>
  <inkml:trace contextRef="#ctx0" brushRef="#br0" timeOffset="-2041">1402 870 12556,'2'10'1131,"1"-2"-1036,-3-8 5193,0 0-4952,6 38-17,-2-23-28,5 30-27,-4-33-57,-1-1-45,1 0-39,-1-1-33,0-1-17,-1-3-1,0 0 40,0-3 90,-1 0 95,-1-3 22,1 1-55,-2-1-102,1-1-89,0-2-62,1-4 1,1-3-12,0-4 0,2-2 0,0-3 5,1-2-5,-2-1-5,1-1-7,-1-1 12,0 0 12,1 1-1,0 1 6,0 0-1,0 1-10,0 3 5,1 1 0,-2 3 17,1 3-5,-1 1 5,-1 4 0,0 2-28,0 2 17,-1 2 11,0 0 11,2 2 22,0 1 18,1 4 16,1 2 6,0 1-12,0 2-10,1-1-6,0 1-17,0 0 0,0 0-23,0-1 1,-1-2 5,0 1-5,1-3 16,-2-1-5,0-1 28,0-2 50,-2-1 56,-1-1-5,1-1-18,-1-1-49,0-3-68,3-3-5,0-4-12,3-2-5,0-2 5,0 0-22,1-2 11,-1 2-5,1 0-6,-1 2-6,1 0-5,-1 2-11,0 2 11,-1 1-1,-1 2-10,1 1 5,-2 3-22,0 1 22,0 1 6,0 2 5,0 3 1,1 4-1,1 2-5,0 4-28,3 0-68,0 2-122,0 1-191,3 2-196,0-2-241,3 2-281,-1-3-340,1 1-628,-1-3-544,-1-1-240,-3-2-3254,-3-3 6144,-2-3 0,-3-3 0,-1-2 0</inkml:trace>
  <inkml:trace contextRef="#ctx0" brushRef="#br0" timeOffset="-1461">1971 739 20845,'30'-2'672,"-4"4"-370,-20 15-4,0 2-18,-2 3-11,0 4-40,-3 0-33,1 4-56,-2 1-11,1 1-34,-1 0-16,0-1-18,0 0-27,0-1-17,0-2 0,1-2-12,0-4 1,2-2-6,-2-3-6,1-4 23,0-2-6,-1-4 23,0-2 33,0-3-33,0-1 10,0-3-66,0-2-90,2-4-90,0-4-139,1-3-90,-1-3-107,1-2-90,-1-1-117,-1 0-201,-1-2-136,1 1-116,-2-2 89,0-1 241,0 1 280,0-2 308,-2 2 212,-1 0 147,-2 3 178,-1 0 180,-1 2 152,-1 2 133,-1 2 29,-1 1-68,0 2-101,0 0-99,0 1-80,2 1-28,0 1-50,2 0-85,2 1-72,2 0-56,2 1 12,3-1 44,2-1 56,6-2 28,2-1 11,5-2 12,0 0-12,2 0 17,0 2-22,0 0-40,-2 2-44,-1 3-73,-1 1-40,-2 3-33,-1 1-11,-2 2-23,-1 1 23,-3 2 11,0 2 6,-4 4 22,-1 1 5,-2 3-5,-4 2 0,-3 1-5,-6 1-12,-1 1-11,-1-1 0,-1-2-11,1-2 0,1-1-12,2-2 1,1-2-34,1-1-6,1-2-39,3 0-61,1-2-62,2 1-151,1-1-118,2 1-106,0 0-175,0 0-206,1 1-330,2 0-696,2 0-761,2 0-1820,2 0 280,-1 0 4279,0-2 0,-5-1 0,0-1 0</inkml:trace>
  <inkml:trace contextRef="#ctx0" brushRef="#br0" timeOffset="-1107">2299 279 23019,'4'-49'330,"-1"15"-168,-6 52 1,1 4 27,0 1-55,0 2-23,2 2-17,0 0 0,0 0-11,1 0-11,2-2-6,1 1-22,1-1 5,0 1 6,0 0-17,1-1-5,-1 1-12,1-2-5,-1-1-17,1-1 34,-1-2-34,1-1-34,-2-3-27,1-1-85,-1-2-39,0-3-78,0-1-51,-1-4-38,1-2-24,-1-1-133,1-2-332,-1-2-604,0-3-1355,2-3-1894,-1-2-5137,1 0 9675,0 1 0,-3 4 0,-1 1 0</inkml:trace>
  <inkml:trace contextRef="#ctx0" brushRef="#br0" timeOffset="-695">2497 563 21556,'95'-7'656,"-15"0"-460,-65 3-22,0-1 16,-3 1 29,-2-1 44,-1 1 34,-2-1-6,-3 2-34,0-1-66,-2 1-46,0 0-38,-2-1-34,0 0-1,0-1-10,0 1-17,0-2-6,-1 0-17,-1 0-5,-2-1 6,-1 1-12,0-1-11,-2 0-6,0 1-16,-2 1 5,0 2-5,0 2-6,-2 0-6,0 2 6,-2 3 17,-1 3 16,0 4 1,-3 2 11,2 3-6,-1 2 0,1 0 12,1 4 5,1-1-6,1 2 6,2 1-6,3-1 1,2 1 5,3-1 0,1-2 5,3-2 1,4-2 16,3-1 1,6-3-1,1-1 6,4-2-45,3-2-50,2-2-112,2-2-191,0-2-246,-1 0-397,-3 0-550,-2-1-1131,-1 1-1272,-2 0-4519,-4 1 8457,-3-2 0,-5 0 0,-2-1 0</inkml:trace>
  <inkml:trace contextRef="#ctx0" brushRef="#br0" timeOffset="2918">394 1746 22223,'-31'-52'426,"5"11"-348,18 40-33,-1 3-22,-1 4-18,-4 3 18,1 6-1,-4 2 0,1 3 18,0 2-24,1-1-4,2 2 4,2-1 24,2 1-18,1 1-5,2 0 11,0 2-23,2 0 18,1 2 5,2-1 22,0 1 17,2 0 6,1 2 0,3 1-23,2 1-10,1-1-7,1 1 6,0-2 1,1-2 27,-1 0-28,1-2 6,0-1-12,-1-1-33,1-2 23,-2-2-6,1 0-1,-1-3 18,-1 0-6,-1-4-17,0-1 17,-2-2 0,0-2-11,-1-3 28,-1 0 50,0-3 51,-1 0 16,-1-2 90,1 0-291,-2-2-40,-2-1-72,0-4-90,-1-1-9590,-1 0 4111,0-1 5918,1-1 144,-1-1-21,1-2 204,-1-1 60,2-2 133,0-2 53,2 2-581,0 2 1,1 7 0,0 2 0</inkml:trace>
  <inkml:trace contextRef="#ctx0" brushRef="#br0" timeOffset="3484">0 2293 21847,'49'-82'544,"-5"15"-392,-21 57-46,0-1-44,0 1-23,1 1-11,-1 1-39,1 0-45,2 2-79,2 0-173,1 1-124,3 0-223,0 0-280,2 0-191,0-2-297,-2 2-184,-1-1 16,-5-1 29,-2 2 155,-4-1 187,-5 2 144,-3 1 247,-3 1 230,-3 1 285,-2 0 230,-2 1 134,-1 0 169,-1 2 184,-2 0 185,-1 2 253,-2 2 251,-1-1 117,0 1 69,1-1-63,-1 0-151,0-1-128,1 0-124,0 0-112,1 1-101,1-2-133,0 1-108,2 1-56,-1 0-55,2 2-34,0 1-17,0 0-34,0 0-5,2 2-17,1 0 5,3 2-22,0 0-27,2 0 4,-1 0-16,1-1-5,1-1 22,-1-2-23,1 0-22,0-2-6,-1 0-5,1-1 6,-2-2 27,1 0 45,-3-1 34,1-2 23,-1 0-18,0-2-55,0-3-40,1-5-11,0-2-11,-1-3-6,0-3 6,0-3-17,-1-1 0,-1-2 5,0 0 12,-2 1 0,0 0 11,-1 2 6,-3 3-18,-1 2-4,-2 3-24,-2 4-21,0 2-34,-1 4-23,0 1-5,-1 4-23,0 3-33,0 4-123,1 3-192,2 2-245,0 0-409,3 1-516,1 1-548,2 1-958,0 1-3036,1-3 6150,0-1 0,0-8 0,0-2 0</inkml:trace>
  <inkml:trace contextRef="#ctx0" brushRef="#br0" timeOffset="3845">898 2096 20985,'27'27'1479,"-5"-4"-1148,-22-23 122,0 0-302,-3 0-11,0-1-22,-3-1-12,1-2-10,-2-2-29,1-1-6,-1-2-44,1-1-6,1-2 6,0-2-11,1 1 5,1-2-11,1-1-11,0 0 5,1-1 6,0-1 0,1 1 6,2 0-29,1 1 12,4-1-11,1 2-1,3 1 7,1 1-18,1 1 12,1 2-12,0 1-11,1 1-5,0 3-23,1 2-17,-1 1-38,-1 2-46,-1 0-67,-1 0-89,-2 3-146,-1 0-169,0 3-307,-2 1-369,1 2-455,-1 1-627,0 1-639,-2 1-3326,0 0 6368,-1-2 0,-2-5 0,0-2 0</inkml:trace>
  <inkml:trace contextRef="#ctx0" brushRef="#br1" timeOffset="4192">1336 1812 24523,'-55'10'1439,"9"2"5366,35 6-7870,2 1-589,0 1 559,2 0 333,3 1 189,0-1-1424,2 0-348,1 0 2362,1-2 0,0-1 16,2-3-5,1-2 45,2-3 22,2-2 51,0-4 16,2-1-5,2-1-22,2-4-63,3-2-60,2-5-35,4-3-72,1-2-107,2 0-117,0 0-246,1 0-366,-1 1-637,-1 0-1059,-1 2-1573,0 0-3754,-3 3 7954,-4 0 0,-8 5 0,-3 2 0</inkml:trace>
  <inkml:trace contextRef="#ctx0" brushRef="#br0" timeOffset="4619">1577 1899 13211,'9'7'1736,"-1"-1"-1170,-8-6 4822,0 0-5069,46-35-11,-31 24-84,35-27 6,-43 34 23,-2 0-24,0 0 34,-1 2-50,0-1-45,-1 0-61,1-1-29,0 1-5,0-1-23,1 0 12,-1-2-1,0 0-5,0-1 0,0 0 34,-1-1-17,0 0 5,0-2-9909,-1 2 7182,0-1 4042,-1 0-121,-1 0-122,-1 1-139,-1 0-348,-1 0-144,-2 0-2141,0 0 140,-1 2 266,0 0 11046,0 3-6330,0 1-4590,-1 2 360,-1 5 166,0 4 497,-3 6-38,0 3-56,-1 4 206,0 1 28,2 2-6,0 1 11,3 1-5,0-2-17,4 0 11,1-1-9898,1-1 6352,2-2 4586,3-2-283,3 0-272,4-2-437,2-2 99,4-4 447,2-3-968,4-4 513,1-2 398,3-5 666,0-2 435,1-5 722,1-2 36,0-2-368,-2 0-354,-3 1-1390,-5 2 0,-9 5 0,-5 3 1</inkml:trace>
  <inkml:trace contextRef="#ctx0" brushRef="#br0" timeOffset="5484">2431 1702 22688,'-42'-19'-22,"7"7"22,23 31-11,1 0 11,0 3 0,1 1-6,2 0 12,0 1-12,3-1 0,1 0 1,2-1 5,1-3-11,2-1 11,1-3 0,2-2 0,2-3 33,3-2 12,-1-3 5,3-3 6,0 0 0,1-5-22,1-1-6,0-4-11,0-4-17,-1-1-6,1-3 17,-2-2-5,0-2 5,-1-1 12,-2 0-23,-1 0 0,-2-1 22,0 2 6,0 0 22,-2 3 18,0 1-7,-1 3 1,0 2 5,-2 2-22,0 4-45,0 1-28,0 3-6,1 0 23,-1 1 11,1 1 17,1 2 0,0 2-23,1 3 34,0 1-11,1 1-12,1 2 23,0-1-39,1 1 11,0 0 0,1-1-17,1 1-22,0-1-62,0-1-72,1 0-107,1-1-62,1-1-84,0-2-28,-1 0 45,0-3 85,-1-1 100,-2-1 101,-1-1 83,-3 1 57,-1-1 73,-2 1 330,0-1-118,0 2 23,0-1-12,0 2-43,0 0-40,0 2-57,-1 0-27,0 1-6,0-1 0,0 1 56,1-3 56,0 0 61,0-2 572,0-1-728,0-2-67,1-2-57,0-4-10,2-2-29,1-3 17,2-4 12,1-2-23,0-1 33,1-2-16,-1 0 0,1-1 11,-1-1-6,1-1-22,-1 1 6,0 1-6,1 2 0,0 2-6,-1 4-5,1 2 0,-1 4-12,-1 2 18,1 2 5,-1 2-17,1 2 11,0 0 6,0 1 0,0 0 12,0 3 4,0 1-4,0 4-1,1 2 11,0 3-11,0 2-5,0 1 5,0 3-11,-1 0-28,1 1 28,-2 1-11,0-2-11,0 1 22,-1-2-51,0-1-50,-1-2-78,0 0-123,0-4-124,0-2-128,-1-3-118,2-2-208,-1-2-442,1-2-812,1-5-1350,1-2-4738,-1-4 8222,0 0 0,-3 5 0,-1 2 0</inkml:trace>
  <inkml:trace contextRef="#ctx0" brushRef="#br0" timeOffset="5971">3110 1067 23791,'1'70'588,"1"-8"-397,6-37-40,-2 2-17,1-1-33,0-1-39,-1 0-23,1 0 17,-1 2-28,0-2-6,0 1 18,0-2-29,0 0-11,-1-1 11,0-2 11,0-2-22,0-1-5,-2-3-6,0-2-23,-2-1 45,1-5 6,-2-1 17,1-3 10,-1-1-10,0-1-6,-2-1-6,-1 0 7,-3 0-23,-1 0 10,-1-1-4,0 0-12,-1-1-6,0-2-11,0 0-11,-1-1-28,1-1 22,-1 1-16,2-3-12,-2 1-5,1-2-12,-1 0 1,1 0 11,-2-1 22,0 1 6,0 0 22,0 2-11,0 2-11,1 1-6,1 3 6,1 0 5,2 4 17,0 2 34,-1 5 34,0 1 27,0 5 23,-2 1 11,2 3-11,0 1-17,1 0-28,2 2-34,2-3 0,1 0 1,4-2 27,2-3 17,6-3 1,3-4 5,4-3-34,6-3 0,3-4-39,5-4-78,3-4-102,1-3-189,0-2-231,-1 1-391,-4-1-723,-3 3-1462,-6 1-4772,-6 3 7948,-4 3 0,-7 2 0,-3 2 0</inkml:trace>
  <inkml:trace contextRef="#ctx0" brushRef="#br0" timeOffset="6650">3832 1549 23735,'-46'-70'247,"8"15"-236,27 55 6,-2 2 0,0 3 5,-2 3 12,0 2-12,2 3-5,-2 2 5,3 2 1,1 0-7,2 1 12,1 0-16,3-1-7,1 1 1,3-1-1,0-2 7,2 0-12,1-2 16,1-2 1,3-1 39,0-3 28,1-2 11,1-1 23,0-3-6,2 0-11,1-3-6,0 0-28,1-3-28,0-3-11,1 0-16,-1-1-12,1-1 0,-2-2-23,1 1 6,-3-2-5,1 1 16,-3-2-5,-2 1 6,0 2 10,-2-1-10,1 4 21,-3-1-10,1 4 0,0 0-12,-1 4-22,0-1-39,-1 2 50,1 0 23,0 1-12,1 1 17,0 2 0,2 1-5,-1 1 0,2 1-12,0 1 6,1 1 0,1 1-28,-1 0-90,2 1-145,0 0-190,0 0-275,2-1-280,-1 0-477,1-2-717,0-1-1181,2 0-4463,-1-3 7846,-1-1 0,-5-2 0,-2 0 0</inkml:trace>
  <inkml:trace contextRef="#ctx0" brushRef="#br0" timeOffset="6977">4204 1308 22274,'-46'23'168,"-1"-1"0,-31 18-39,59-20 16,2-1 18,2 1-29,2-1 12,3 0-23,2 0-28,3-2 11,1-1 1,3-1 22,1-1 11,1-2 11,2-1 22,4-1-5,2-3 0,4-1-22,2-3-34,4-1-34,1-2-33,4-4-45,2-2-22,1-3-57,0-2-89,-1-1-162,-2-1-202,-3 2-241,-3 1-342,-3 1-559,-3 3-679,-4 1-1080,-3 3-4353,-2 2 7786,-2 0 0,-1 0 0,0 0 0</inkml:trace>
  <inkml:trace contextRef="#ctx0" brushRef="#br0" timeOffset="7339">4511 1264 10142,'9'7'6273,"-1"-2"-4812,-8-5 4152,0 0-5417,-68 20-645,42-9 555,-53 16-10,61-12 126,1-1-93,1 2-67,3-3-6,2 2-12,3-3-21,2 0 455,3-1-433,1 1 17,2-1 10,0 0 29,1-1 28,2-1 5,2 0-22,2-2 0,2 1-22,1-3-34,3 1 12,1 0-29,1-3-17,1 2-22,1-3 6,1 1-45,1-2-63,1 0-116,1-1-241,1-1-219,-1-2-391,0-1-623,0 0-958,-2-1-1371,-1 0-4392,-3 0 8413,-4 1 0,-6 2 0,-2 0 0</inkml:trace>
  <inkml:trace contextRef="#ctx0" brushRef="#br0" timeOffset="7800">4686 1439 23164,'79'-29'739,"-12"4"-593,-53 21-40,0-2 6,-1 1-5,-1 0-6,-2-1 5,1 0-22,-3-1 22,-1 0-16,-2 0-28,-1-1-18,-1-2 1,-1 1-11,-1-1-12,-1 0 6,-1 0-39,-3 0-17,-1 1-6,-3 0-10,-2 1-7,0 0 1,-2 3 5,0 3-11,-1 0 28,0 5 17,-1 1 0,0 4 22,1 2 6,0 0 11,2 2 11,1 0 22,1 1-10,2 0 22,2 1 11,1 1 0,1 0 16,1 1 1,2 0-11,-1 1-6,2 0 0,1-1-11,3 1-6,1-1-22,2-1-6,1-1-5,1-2-12,2-1 18,1-2-46,1-2 6,1-4-11,2 1-23,1-3-27,2-1-57,0-1-78,0-1-101,0-3-67,0 0-101,0-2-134,-1 0-169,0 0-358,-1-1-750,0 0-1434,-1-1-5070,-4 1 8380,-1 0 0,-7 4 0,-2 2 0</inkml:trace>
  <inkml:trace contextRef="#ctx0" brushRef="#br0" timeOffset="8118">5190 870 27029,'-12'53'263,"2"-2"-173,9-18-18,0 2-4,-1 2-12,2 0-12,-1 1 7,1 2-12,2-2-5,0-1-23,3-3-17,1-1 6,3-4-5,0-2 5,2-2 0,0-5-34,2-1-5,-1-5-28,1-2-45,0-2-73,-1-5-118,0-1-178,-2-3-247,0-1-667,-5 0-3024,-1-1-5204,-3-1 9623,-1-1 0,0 2 0,0 0 0</inkml:trace>
  <inkml:trace contextRef="#ctx0" brushRef="#br0" timeOffset="9284">789 2885 19193,'9'-18'1994,"-1"1"-1367,-9 8-89,-1 0-146,0 1-129,-1 1-95,-2 1-84,1 1-61,-2 2-34,1 1-23,0 2-28,-2 1 29,0 3-1,-2 4 12,0 4 5,-1 3-22,0 3 28,1 1-6,0 2 0,2 1-11,2-1-11,2 0 5,1-1-16,1-2 11,4-1-12,1-3 1,4-1 5,2-3 28,1-2 12,1-3-1,1-2 23,0-2 5,1-2 6,-1-3 0,1-2-5,-2-4-12,0-2 17,-2-2-6,0 0 1,-3-3-1,0-1-22,-3 0 17,-1-1 11,-1 0 5,-1 0 29,-1 2 5,0 2 0,-1 2-11,-1 3-11,0 2-17,-1 3-17,0 0-50,1 3-22,0 1-35,1 1-49,0 0 122,1 4 18,-1 0 27,1 6 34,0 1-11,0 3 11,0 0-34,0 2-10,1 1-24,2 0 1,1 0 11,3 0-39,-1 0 11,3 1 6,-1-1-29,1 0-22,1-1-100,2 0-135,-1-1-219,1-1-263,-3-2-251,1-1-276,-2-2-268,-1-3-202,-1-2-173,-1-2-353,-2-1-191,2-4-319,-2-1 2823,0-1 0,-1 1 0,-1 2 0</inkml:trace>
  <inkml:trace contextRef="#ctx0" brushRef="#br0" timeOffset="9634">1073 2928 17361,'49'39'941,"-9"-8"-599,-34-23 6,-1-1-52,0-1 7,-3-2 100,0-1 140,-1-2 62,-1 0 566,1 0-1037,-4-1-38,-1 0-7,-3-1-22,1-2-16,-2-1-1,0-2 6,0-1-11,-1-1 0,1-2 0,0-2 5,2-1-5,0-3-17,2-1-11,1-2 11,2-2-12,0 0 7,3-2-29,3 1 12,2 2-17,2 1 11,1 2 22,0 2-33,1 3 0,-1 1-45,0 2 11,1 2-39,0 0-45,1 2-89,1 0-163,0 2-191,1 0-263,1 2-301,-1 1-635,0 0-839,1 1-1092,-1 2-2207,-1 1 5909,-3 0 0,-4-2 0,-4 0 0</inkml:trace>
  <inkml:trace contextRef="#ctx0" brushRef="#br0" timeOffset="10068">1424 2819 21657,'53'-18'426,"-8"2"-280,-32 10-23,1 1-11,-1 0 51,0-1-29,0 0 17,0-1-22,0-2-45,0 0 11,0-2-11,1 1-5,-2-2-12,0-1 6,-2 1 16,-3-1 40,0 2 5,-3-1 1,-2 2-34,0 0-12,-2 1-33,-2 0-5,-1 1-7,-1-1-44,-2 4-28,-2-1-28,-1 4-33,-2 0 16,1 2 0,-2 5 23,-1 2 16,0 7 12,0 2 33,0 4-22,1 1 11,1 1-23,2 1 40,0 0 0,4-1 28,0 0-17,2 0 0,2-1 5,1-1-5,3-2 51,2-1-51,4-1 28,3-2 5,1-1 29,4-3 0,3-3-12,3-4-5,4-1-45,0-3 0,3-3-73,1-3-145,1-4-264,-1-1-453,0-2-802,-1 1-2027,-1 0-5187,-5 1 8923,-6 2 0,-9 5 0,-4 2 0</inkml:trace>
  <inkml:trace contextRef="#ctx0" brushRef="#br0" timeOffset="10661">2431 2644 22929,'46'70'218,"-7"-11"-190,-34-45-5,0-2-23,0-2 22,-2-2 40,0-3 44,-1-2 135,-1-2 22,0-1-11,0 0-39,-1-4-146,0-2-22,0-5-51,0-3-10,0-3 38,2-1-44,-1-2 22,2-2 0,1 0-12,1-2 24,2-1-1,2 0-22,0-2-1,2 2 1,0 1-11,2 2 33,0 3-28,1 3 12,-1 3-12,-1 3 17,-1 3-11,-1 2-1,-1 3 12,-2 0-28,1 2 45,-1 2 11,0 1 6,0 3 11,0 3-23,-2 2 12,0 2 10,-1 0-10,0 2-6,0 0 0,-1-1-28,-1 2 17,0-2-12,0 0-5,1-2 0,-2-1-39,2-1 22,-1-1-39,0-1-72,-1-3-85,1 1-168,0-2-185,2-1-257,1-1-370,2-1-734,1 0-1153,3-1-3586,-2 0 6666,1 0 0,-5 0 0,-2-1 0</inkml:trace>
  <inkml:trace contextRef="#ctx0" brushRef="#br0" timeOffset="11011">2956 2512 20755,'14'52'532,"-1"-8"-319,-9-33 11,1-2 0,-1-1-21,0-1-19,0-1-4,0 0-7,1-2 23,0 0 62,1-1-23,0-2-11,0 0-28,2-1-56,-1-2-28,3-1-22,0-4-23,1-4-22,1-3-1,0-2-10,1-1 11,0-3-34,0 0 0,-1-1 34,0 2 11,-4-1 17,-1 3 0,-4 1-29,-2 1-10,-5 1-17,-1 1-6,-6 3 6,-2 2-28,-3 3-1,-1 2-4,-3 3-18,0 4 6,-1 3-67,0 5-51,2 2-100,1 0-146,4-1-163,2 2-257,3-2-331,1 1-492,2-2-712,3 1-1165,1-3-4111,1-1 7623,2-3 0,-1-3 0,0-1 0</inkml:trace>
  <inkml:trace contextRef="#ctx0" brushRef="#br0" timeOffset="11355">3263 2096 24799,'13'33'303,"-3"1"-202,-8-4-6,-1 1-34,1-1-38,0-1 0,0 0-18,1 0-10,0-1 16,2 1 6,0-2-34,1 0-5,0-2-13,1-2-43,-1-2-6,0-1-22,0-2-46,-1-4-44,-1-2-78,0-3-112,-2-3-113,0-2 23,-1-2-50,0-2-315,0 0-503,-1-3-919,1-3-1310,1-6-4610,-1 0 8183,1-1 0,-2 6 0,1 3 0</inkml:trace>
  <inkml:trace contextRef="#ctx0" brushRef="#br0" timeOffset="11585">3088 2315 17154,'5'11'3601,"-2"-2"-2677,-3-9 1989,0 0-2734,75-53-798,-44 34 641,14-13 1,0 3-23,-16 17-11,0 1 92,0 2-305,-2 2-224,-2 4-313,-2 1-528,-4 3-940,-2 3-1243,-3 1-5199,-3 3 8671,-3-2 0,-4-2 0,-2-2 0</inkml:trace>
  <inkml:trace contextRef="#ctx0" brushRef="#br0" timeOffset="12051">4029 2315 22660,'9'85'235,"-1"-13"-173,1-52-6,-1 0-28,0 1 0,-2-1-6,0 2 23,0 0-6,-1 0-16,0 2-6,-1-1-17,0 0-12,0-3-21,-1-3-6,0-2-73,-2-4-68,2-3-100,-3-2-162,2-2-236,-2 0-319,2-1-470,-1 1-533,0-3-504,0 0-407,-1-1 1,1 0-1</inkml:trace>
  <inkml:trace contextRef="#ctx0" brushRef="#br0" timeOffset="12392">3854 2403 13961,'-7'-12'2952,"1"3"-2078,6 9 3876,0 0-4498,54-67-39,-32 46-56,44-51-57,-44 63-38,2 0-6,0 3-39,2 1-17,0 3 0,-2 0-17,0 4 23,-2 0-12,-2 5-9825,-4 1 7316,-1 2 3414,-6 1-387,-2 1-395,-4 0 338,-2 3 362,-5-1 614,-4 2-1171,-5 0 637,-3-1 714,-3 2 455,-1-3 579,-1 1-335,1-1-323,3-2-654,1-1-355,3-2-321,4-3-353,2-1-195,4-2-284,1 0-740,2-2-147,1 0-621,1 0 1490,1-1 1,-1 0-1,0 0 1</inkml:trace>
  <inkml:trace contextRef="#ctx0" brushRef="#br1" timeOffset="12892">4642 2250 25163,'-94'15'1234,"15"0"-648,60-2 346,2 2-673,3-2-155,2 0-191,3-2-188,2 0 227,3-1-742,2 0-352,2-1-587,0 2 52,2-1-403,3 2-127,3-1 223,1-1 413,2 0 650,0-2 535,1-2 402,0 0 332,-2-2 502,-1-2 574,-2-1 117,0-1 78,-2 0-216,0-2 688,-1-3-732,0-3-804,0-4-350,-1-1-414,0-3-352,-1 0-353,-2 0-165,1 1-947,-1 0 518,-1 1 516,1 0 280,-1 1 127,0 2 234,1 2 122,0 2 166,1 2 221,0 2 743,1 1 808,1 1-27,1 1-447,-1 1-423,1 1-592,0 2-637,1 1-329,0 3-813,2 1-618,1 2-96,1 0 530,-1 2 272,2 0 539,0 0 701,0 1 111,2-1 242,1 2-45,-1-2 151,1 0 43,-1-2 144,-1-2 138,-2-4-350,-2-1 1,-3-3 0,-2 0-1</inkml:trace>
  <inkml:trace contextRef="#ctx0" brushRef="#br1" timeOffset="13217">4839 2381 25400,'7'9'-7298,"-1"-1"4865,-6-8 4865,0 0-972,4 31-2438,-3-23 102,3 24 365,-3-32 511,-1-2 594,0-3 0,0-4-1824,-1-3-109,0-2 1387,-2-2-8,-1-1-206,-1-1-1611,0 1 1213,0-1 19,0 1 22,2-1 236,-1 0 81,3 3 346,-1 1 97,2 3 310,1 0 135,2 1 381,0 2 297,4 0 354,1 1 274,0 1-11,2 1 329,-1 1-213,1 3-612,0-1-482,2 2-547,0 0-484,2 0-277,0 2-431,1 0-330,1 2-219,0 0 547,0 0 5,-2 0 612,-4-1 0,-5-2 1,-2 0-1</inkml:trace>
  <inkml:trace contextRef="#ctx0" brushRef="#br1" timeOffset="13639">5299 2184 25039,'-49'12'991,"1"1"0,-33 11-159,67-9-1018,2 1-179,3 1-215,2-2-43,2 0-86,3-2-176,0 0-619,2-1-256,3-2-185,1-2-171,3 0 707,1-2 629,1-1 410,0-3 854,1-1 320,-2-1 454,2-2 1017,-1-2 564,0-4-761,2-1-504,0-3-345,-1-1-711,1-2-308,0-2-399,-1-1-573,0 1-246,-2 2 321,-1 3 76,-1 3 265,-2 3 322,-1 2 210,-1 3 660,0 0 181,-1 1-828,1 1-851,0 2-979,-1 1-141,1 4 26,0 2 119,-1 2-367,0 2-198,0-1 818,2 1 717,0-2 743,1 0-80,1-1-363,1-1-248,0-1 6,1-1 223,0 0 134,1-3 581,-1 0-112,0-3 1,-3 0 0,-1-2-1</inkml:trace>
  <inkml:trace contextRef="#ctx0" brushRef="#br0" timeOffset="13955">5452 1680 25091,'1'54'218,"-1"0"1,2 37-113,5-64-16,-1-1-23,1 0-33,0-1-17,-1-1-12,1-2 1,0 0-1,0-2-10,1 1-18,-1-2-44,1 1 0,0-1-62,1-1-56,0-1-56,1-2-89,1-1-96,0-2-140,1-3-190,0-1-236,-1-3-284,1-2-522,0-1-7188,-1-2 11047,0-4 703,-1-1-2057,-2-2 1,-4 3 0,-1 2 0</inkml:trace>
  <inkml:trace contextRef="#ctx0" brushRef="#br0" timeOffset="14257">5650 1527 15743,'2'7'3439,"1"-2"-2582,-3-5 3618,0 0-4240,34 20-39,-22-4-39,25 20-51,-32-7-5,0 2-28,0 1-22,1 2 5,1 1-34,0 2-5,1-2-6,0 2 17,0-3-17,1 0 1,0-3-1,-2-1 0,1-3-17,-2-2 1,-2-3 5,1-4-23,-3-3 1,0-4-56,-1-2-113,1-3-134,-1-2-179,1-2-286,1-2-487,1-1-1070,2-3-1803,1-4-4605,0-3 8755,1 0 0,-5 4 0,0 4 0</inkml:trace>
  <inkml:trace contextRef="#ctx0" brushRef="#br0" timeOffset="14721">5956 1943 23231,'51'30'678,"-9"-7"-465,-34-23-40,2 0-27,0-1-40,0-2-22,2-3 0,0-1-16,1-1-12,0-1 0,2 0-6,0 0-11,-1-1 28,1 1 12,-1-1 5,-2 1 5,-2 0 24,-2 2-12,-4 0-17,-1 1-11,-3-1-34,0 1-11,-2-1-11,-3 2 16,-3 0-27,-2 2-23,-3 2 11,-3 1-33,-2 3 50,-3 3 12,0 4-6,0 2 5,-1 0-33,1 2 0,1-1-6,3 0-6,1-1 12,2-1 6,4 0 5,2 1 5,2-1 6,3 1 6,1-1 11,2 1 11,5 1 17,1 0 12,7 2 4,4-1-21,1 1-1,4 1-5,1-1-11,2 0-9865,0-1 3925,0-2 7179,-2-1-9,-1 0 21,-2-2 24,-2-1 41,-2-1 92,-2-3-983,-2-1 116,-1-2 58,-2 0 132,0-2 407,1-4 562,-1-1-1442,-1-3 0,-3 5 1,-3 0-1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9:18.75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55 18828,'14'-16'1541,"-2"3"-1043,-9 9-33,-1-1-56,1 2-51,-2-2-15,1 2-30,-2 1-44,1 0-62,-1 1 73,1 0-263,-1 2 11,1 1 17,1 1-11,-1 2 33,0 0 11,1 1 1,-1 1 16,0 1 22,0 1-5,1 1 28,-1 1-5,1 1-46,-1 0 1,0 1-12,1 0 6,0 1 12,0 1-18,0 2 12,1 1-18,0 1 7,0 0-12,0 1-11,0-2-11,0 0 17,-1 0 0,1-2-6,0 0 22,-1-1-44,1-2-1,-1 0-5,0-2 0,1 1-5,-1-2-12,-1-1 0,1-1-33,0-2 27,-1 0 1,-1-2-12,1 0 1,-1-2-29,1 0-22,-1-1-67,0 1-85,0-1-173,-2 1-218,-2 1-319,-3 0-472,-1 1-951,-2 1-1579,0-1-4717,2 1 8637,2-2 0,3-1 0,2-1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9:24.46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100 76 13424,'-27'-9'1557,"4"2"-1227,18 7 18,1 0 38,-2 0 34,0 0 23,0 0 5,0 0-6,1 0-33,1 0-56,1 0-61,1 0-40,1 0-34,0 0 975,0 0-1199,1 2-27,0-2-96,0 1 174,3-1 78,-1 0 50,5 0 516,33-3-605,-17 1 17,29-3 28,-28 0 27,2 2 18,3-1-5,1-1-18,2 0-45,2 0-33,1 2-28,0-2-6,1 2 0,-1 0-5,-2 1 0,-1 0-18,-3 0 18,-3 1 0,-4 0-12,-2 0 6,-4 1-17,-2-2-11,-4 2 6,-3 0-12,-2 0 1,0 0-1,-3 0-16,-1 0 10,1 0-38,-2 0-320,1 0 107,0 0-96,0 0-156,-1 2-336,0 1-735,1 3-1253,-1 0-2320,1 1 79,-1 1 5080,0-1 0,0-3 0,0-2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6:58.54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16204 581 22414,'7'-61'840,"-2"11"-655,-5 43-6,0 1-50,0 1-29,1 2-44,-1 1-44,1 1-208,-1 1 140,-1 2 28,0 1 50,0 3 12,-1 3-12,-1 3 0,-2 2-10,0 3-7,0 2-5,-1 1-5,1 0 5,1 0-28,0-1 28,2-1 0,0 0 0,2-1 33,0 0-27,2-1-6,1-1 11,2-1 0,3-1 23,0 0-6,2-2 17,2-1 16,0-1 12,3-1 17,1-3 27,1-3-22,3 0 34,0-2-22,1-3-18,1-3-10,0-3-29,0-2-5,0-2 5,0-1 12,-1-1-6,0-1 5,-1 0 7,-1-3-12,-2 1 50,-1-1 35,-3-1 10,-3 1 11,-1-1-5,-5 1-23,-1-1-22,-2 1-22,-4 1-6,-1 0-17,-6 0-5,-2 1 33,-4 2-45,-1 1-5,-3 2-6,-1 2-44,-1 1 33,-1 1 0,1 2-17,0 1 0,1 2-16,1 0-40,1 3-50,3-1-40,1 1-100,4 2-101,0 0-101,4 3-123,1 0-191,2 2-206,2 0-366,1 1-676,4 3-1317,2 1-4828,2 0 8144,2-1 0,-4-5 0,-2-3 0</inkml:trace>
  <inkml:trace contextRef="#ctx0" brushRef="#br0" timeOffset="602">16313 1829 24883,'-2'-47'45,"0"14"-22,3 47 16,1 4-6,1 0 7,0 4 16,1 0 0,-1 3 5,1 1 12,-1 2-6,-1 1-10,-1 0 10,0 1 0,-1 0-5,0-1 16,0-2-22,-1 0-5,-1-3-7,0-1 1,0-3-22,1-2-7,0-2-4,1-4-40,-1-2 28,1-2 5,0-2-5,0-3-5,1-1-7,-1-1-10,2-1-40,0 0-55,0-1-146,2-3-208,-1-2-397,2-4-672,0 0-2023,0-2-5376,0 1 8939,-1 1 0,-2 4 0,-1 3 0</inkml:trace>
  <inkml:trace contextRef="#ctx0" brushRef="#br0" timeOffset="1908">16839 186 23259,'28'-23'488,"0"3"-371,-4 18-16,1 0-6,0-1-5,0 0-17,-1 1 5,0-1-16,-1 1-12,-1 0 0,1-1-5,0 1-22,-1-1 10,0 0-5,-1 1-22,-1 0 11,-2 1 5,-2 0 0,-1 0-5,-2 1 6,-2 0-7,-2 0-4,0 1 4,-3 1 1,1 2 11,-2 1 6,-1 2 16,-1 2 6,1 2 11,-1 2 34,0 4-22,0 1-7,0 2 1,0 2-22,1 3 5,-1 0-5,1 3-1,-1 1-22,2 2 28,-1 2 0,0 3 0,0 2 17,-1 3-17,0 0-17,0-1 28,1 0 17,-1-2-5,1-2 5,-1-1-23,1-1-10,-1-1-1,0 0 6,0-2 6,-1 0-40,1 1 28,-1-1-10,-1 1-7,0 0 29,0 2-23,-1 0 0,0 0 0,0 3 12,0 1-1,-1 2 1,-2 2-7,-1 2-4,-2 3-627,0 1 615,0 1-318,-1-1 312,2-2 6,0-4-5,-1-2-94,2-1 116,-1-1-6,0-1-17,0 2 1,1-2-23,-2 2 0,1-3 17,0-2-1,0-2 29,0-3 593,0-1-605,1-3 336,1-1-324,0-1 86,1-1-103,1 0-5,-1 0-23,2-1 17,0 0-12,0 0-10,0-1-12,0-1 17,0 0 5,0-2 1,1-1 33,0 0-39,2-2 11,0-1 1,0-1-7,0-1 6,0-2-11,-1 0 0,1-2-11,-2 1 11,1-2 6,0 1-6,-1-2-11,1 0 16,-2-1-5,2 0 11,-2 0 17,0-1-28,1 0 6,-1 0-6,2 0 11,-2-1-11,1 1 0,-1-2-11,1 1-17,-1 0 28,1-1-17,0 1 12,0-2-1,0 1 0,0 0 12,-1-1 117,1 1-78,-1-1 112,1 0-140,-4 1-1,1-1-32,-4 1 27,1-1 6,-3 1-12,0 0 40,-2 1-45,-2 0-6,-1 1 1,-3 0-34,-2 1 44,-3 1 18,-1-1-7,-4 1 24,0-1-24,-1 0-4,-1-1-1,0-1 39,0 0-50,0-2 0,1 1 0,2-1-28,2-1 23,3-1-35,4 0-38,4-1-79,2 0-100,4 0-180,1 1-196,2 2-185,1-1-319,2 1-453,0 1-1435,0 2-4738,0 2 7763,2-1 0,-1-1 0,0-2 0</inkml:trace>
  <inkml:trace contextRef="#ctx0" brushRef="#br0" timeOffset="4516">20298 953 23915,'20'-24'61,"-4"5"-16,-15 21 22,1 1 51,-1 3 39,1 2 27,-2 1-10,1 2-40,-1 1-33,0 2-11,0 2-12,-2 1-27,0 0-1,-1 0-16,0 1-23,1-1 6,-1 1-1,2-1-4,-1 0-7,0 0 6,1 0-11,-1 0 0,0 0 6,0-2-12,1 0-5,1-2-11,0-2-23,0-1-45,0-3-66,0-2-102,1-2-140,0 0-167,2-2-158,0-1-308,0 0-917,0-1-1704,0-3-4935,1-2 8587,-1-1 0,-2 2 0,1 3 0</inkml:trace>
  <inkml:trace contextRef="#ctx0" brushRef="#br0" timeOffset="4798">20605 778 21685,'93'-15'-207,"-16"2"-84,-63 13-292,-1 2-441,1-1-775,0 3-1113,1-1-3082,-2 0 5994,-2 0 0,-5-2 0,-3 0 0</inkml:trace>
  <inkml:trace contextRef="#ctx0" brushRef="#br0" timeOffset="5069">20736 997 12791,'-4'-9'4229,"0"1"-3591,4 8 3221,0 0-3573,20 11-18,-10-7-37,17 8-30,-14-11-38,3 0-57,2-1-55,3-1-79,1 0-185,3-1-252,1-1-482,0 1-739,-1 0-1322,-2 2-1316,-3 0-2089,-4 1 6413,-5 0 0,-5 0 0,-4 0 0</inkml:trace>
  <inkml:trace contextRef="#ctx0" brushRef="#br0" timeOffset="3692">19685 603 22207,'18'-60'95,"-4"13"28,-12 50 28,0 3 34,1 2 22,1 4-11,-1 2-22,1 2-17,0 2-40,1 0-33,1 2-11,0 0-11,1 0-6,0 1 5,3 0 6,0-1-5,2 0 5,2 0 6,1-2-6,2 2 0,-1-3 17,1 2-11,1-3-11,0 1-1,0-1-5,0-1-22,0-1 5,-2-2-11,0-1-5,-3 0-1,-1-2 0,-1 0-10,-1-2 4,-1-1-4,-2 0-1,-1-1 6,-1 0-1,-1-1-10,-1-2 0,0 1 5,-1-2 6,-1 0-1,0 0-5515,-1-1 2698,1 0-1433,-1 2-2488,0 1 6722,-1 1 0,0-2 0,0-1 0</inkml:trace>
  <inkml:trace contextRef="#ctx0" brushRef="#br0" timeOffset="4036">19904 887 22856,'-38'-20'672,"8"3"-588,29 17-39,1 0-23,-2 2 29,0 3-1,-1 4 1,-2 5-18,-1 2-38,-2 3-1,0 1-5,0 0 11,0 0 5,0 0-10,1-2-29,0 1-50,0-3-84,1-1-117,2-2-141,1-1-246,0-1-270,2-2-368,0-1-667,1-1-852,0-1-1573,2-1-572,-1-1 4974,1-2 0,0-1 0,-1 0 0</inkml:trace>
  <inkml:trace contextRef="#ctx0" brushRef="#br0" timeOffset="7240">21634 493 6927,'3'-17'1948,"-1"2"-1241,-2 12 105,0-1 106,-2 0 130,2-1 66,-1 0-44,1 0-34,-1 0-151,0 0-84,1 0-90,0-1-134,0 2-61,0-1-90,0 1-85,0 0-61,0 1-39,0 0-45,0 0-17,2-1-11,1 1-28,1-1 11,2 0 0,1 0 6,3-1 6,3-1-23,1-1-17,3 1-34,2-1-33,1 0-22,2 2-22,-1 0-1,-1 1-11,0 1 0,-3 2 0,-2 0-11,0 1-12,-2 1 12,-2 2 11,0 2 11,-3 2 23,0 3 17,-1 0 10,-3 3 1,-1 1 16,-1 3-5,-1 1-6,-2 1-5,-2 2-1,-3 1-5,-3 1 6,-2 0-6,-1 0-6,-2 0-10,-1-1-1,0-2 6,-1 0-6,0-3-11,1-2-11,2-2-12,1-3-5,2-3-5,3-2-7,3-1-10,1-2-17,2-1-34,1 0 73,2-1 34,1 0 16,5-2-11,3 0-5,3-2-29,3-1 1,2 0-12,2 1 1,-1 1-6,1 1-1,-1 1 1,-1 1 0,-1 2 0,-2 2 16,0 2 1,-1 2 11,-2 2 11,0 1-17,-1 2 0,-2 0 6,0 2 0,-4 0 39,-1 0 39,-3 1 34,-1 0 33,-1 1 12,-3-1 11,-3 0-17,-4 0-6,-2 0-11,-1-1-5,-2 0-12,-2-2-16,0-1 5,-2-2-5,0 0-1,-2-3 12,1-1-22,-2-2-23,0-1-17,0-2-28,1 0 6,1-1-11,4-3-1,1 0 7,5-3-52,2 0-44,4-1-89,1 0-119,2 1-145,0-1-162,5 2-185,0-1-426,4 2-795,1 0-1608,3 3-4794,-2 0 8379,0 1 0,-5 0 0,-2 0 0</inkml:trace>
  <inkml:trace contextRef="#ctx0" brushRef="#br0" timeOffset="7604">22335 690 22643,'89'3'241,"-14"-1"-179,-59-2-34,0 0-6,-1 0 1,-1 0 10,0 0-16,-2 0 0,-1 1 0,-1 0-17,0 0 22,-1-1-11,2 1-22,0-1-28,0 0-45,1-1-79,-1 1-83,1-2-118,-2 0-163,0 0-246,0 0-414,-1 1-527,0 0-869,0 1-368,2 0-3804,-2 0 6755,0 0 0,-5 0 0,-2 0 0</inkml:trace>
  <inkml:trace contextRef="#ctx0" brushRef="#br0" timeOffset="7931">22575 581 18145,'-7'-9'3389,"1"2"-2784,6 7 163,0 0-684,-3 13-12,2-2 12,-2 13-11,4-7-6,-1 3-5,2-2-6,-1 2 17,1 0-23,0-1-5,1 1-17,-2-1-28,1 1-6,0-1-22,-1-1-50,0-1-73,-1-1-96,1 1-139,-1-3-129,0 0-203,0 0-323,-1-1-538,0-2-1127,0 0-470,1-1-4055,0-2 7231,0-2 0,0-2 0,0-3 0</inkml:trace>
  <inkml:trace contextRef="#ctx0" brushRef="#br0" timeOffset="12520">25729 756 24127,'49'-19'6,"1"0"0,32-11-74,-67 29-88,0 0-147,-1 1-229,-1 1-364,-1 2-577,-1 2-1406,-3 1-1524,-1 1-3287,-2 1 7690,-2-2 0,-1-2 0,-1-2 0</inkml:trace>
  <inkml:trace contextRef="#ctx0" brushRef="#br0" timeOffset="12715">25772 1019 17563,'-1'-7'5310,"0"3"-4744,1 4 397,0 0-823,72-18-62,-44 11-44,56-12-45,-61 16-124,-2 2-257,-1 0-554,-2 3-1306,-2 2-5321,-3 1 7573,-3 1 0,-5-2 0,-2-2 0</inkml:trace>
  <inkml:trace contextRef="#ctx0" brushRef="#br0" timeOffset="11923">25050 690 25343,'8'32'263,"-1"-3"-195,-7-12-7,2 1-10,0 1-18,1 1 1,1 0-17,0 0 11,0-1-23,0 1 6,-1-1-11,1-1 0,-2 0 34,0-2-40,0-1 6,0-2 6,0-3-17,-1 0 28,0-3-1,1-1 7,-1-2-23,0-1 22,0-1 23,0-1 5,0-1 34,-1 0 101,1 0-67,0 0 5,0 0 17,1 0-11,-1-2-28,2-1-12,1-3-33,1-2-17,1-3 1,1-1-40,1-2 28,1-3-6,-1 0 0,2-1 18,-1-2-18,1 1 0,0-2-10,0 0 10,0-2-16,0-1 5,1-1-6,1-1 1,0 0 0,1 1-1,-2 1 23,1 0-45,-2 4 17,0 0 6,-3 4-12,-2 3 18,0 2-46,-2 4-89,0 1-118,-1 4-61,-2 0-662,1 2 225,-1 6-432,-1 1-728,-1 7-2106,-1-1-5091,-2 2 9096,-1-2 0,3-7 0,2-1 0</inkml:trace>
  <inkml:trace contextRef="#ctx0" brushRef="#br0" timeOffset="12258">25400 1041 24704,'2'83'275,"-1"-13"-236,-3-51-17,0 0-16,0-1 5,1-1-28,0-2 0,0-1-39,1-3-72,0-1-108,0-3-156,0-2-196,0-1-140,0-2-3697,0-1-4077,0-4 8502,0 0 0,0 0 0,0 1 0</inkml:trace>
  <inkml:trace contextRef="#ctx0" brushRef="#br0" timeOffset="9600">23298 624 15648,'16'-50'2979,"-4"8"-2222,-12 36-108,0 1-22,0-2-78,-1 1-67,-1 0-68,-1 0-49,-1 1-57,0 0-39,0 2-34,-1-2-50,0 2-57,0 0-66,1 1-34,1 0-39,-2 2-17,0 0-6,-1 2-5,-2 3 17,-1 3 10,-1 4 12,-1 1 0,0 2 0,-1 0-11,1 2 6,0 1 10,0-1-10,2 1-1,0 0 0,1 2 1,0 0 10,2 2 23,-1 0-5,3 1-12,0 1 6,1 0-17,2 2 11,0-2 0,1 1 0,2-2-11,0-1 0,3-2 40,1-1-29,2-3 28,1-1 6,2-3 0,1-2 22,2-2 0,0-2-5,3-2-23,0-1 17,3-1-17,1-2 11,1-2-5,2-2-6,-1-4-5,0-1-12,0-3 57,-2-1-23,-1-1-6,-2-2 23,-2 0-39,-2-2 27,-1 0 1,-3 0-23,-1-2-5,-3 0-6,-1 0 16,-2-1-16,-2 0 28,-1 0-22,0-1-23,-1 1 17,-3 0 11,-1-1-16,-4 2 10,0-2-5,-2 1-5,0 0 5,-1 1 11,0 1 6,-1 2-6,1 1 11,0 2-15,0 3-24,1 1 17,1 4-56,1 0-57,2 3-27,0 1-73,2 2-55,0 0-46,1 2-100,0 2-130,1 3-178,-1 2-236,2 1-398,1 0-890,0 2-1098,1 0-3752,0-2 7068,0 0 0,0-5 0,0-2 0</inkml:trace>
  <inkml:trace contextRef="#ctx0" brushRef="#br0" timeOffset="9898">23057 800 22582,'53'-1'67,"0"1"0,35 0-123,-62-4-112,-2 2-173,1 0-259,-1 2-397,-1 0-801,0 0-1260,-3 1-426,-2 3-2991,-4 1 6475,-3 0 0,-5-2 0,-3-1 0</inkml:trace>
  <inkml:trace contextRef="#ctx0" brushRef="#br0" timeOffset="10370">23539 1062 23203,'84'-47'264,"-16"8"-231,-61 40 6,-2 2 23,0 1 5,0 4 12,-2 1 5,-2 3-17,0 0 0,-1 2-11,-1 0-6,-2 2-10,0 0-12,-4 1 5,-1 0-16,0 0 0,-2-1-28,1 0 22,0 1 11,0-2-11,1 0 40,0-2-46,2-1 1,0-2-6,3-2 0,1-3 11,1-3 6,0 1 50,1-3 51,1 1 50,1-1 17,3-1-12,3-1-55,3-2-23,4-3-17,2-2-15,3-1 4,1 0-34,1-1 1,1 0-6,-1 0-17,0 1 0,-1-1-11,-2 3-11,-3 1-34,-4 1 1,-2 2-69,-3 1-100,-4 2-106,0 0-151,-2 1-197,0 0-218,-1 1-331,0 1-771,-2 3-1425,-2 0-4189,-1 0 7601,-1 0 0,3-3 0,1 0 0</inkml:trace>
  <inkml:trace contextRef="#ctx0" brushRef="#br0" timeOffset="10957">23824 296 23987,'69'-8'504,"-9"2"-380,-47 6-12,1 0-40,-1 0-10,1 0-17,-1 0-28,-1 1-17,-1 1-17,-1 1 17,-2 2 5,-1 0 7,-2 1 32,0 1-27,-3 2 17,-1 1 5,0 1 17,-4 1 11,-1 1-5,-5 2-6,-2 1-23,-2 0-16,-2 2-6,0-1-11,-1 0 12,2-2-7,0-1-5,3-2 11,1-2-4,2 1-7,2-3 0,1 1 5,1-2 6,2 1-5,0-1-6,2-1-6,-1-1-10,1 0 16,1-1 11,2-1 0,1 1 17,1-2 34,1 1-1,1-2 29,3 1 11,0-2-17,5-1-12,0-1 1,3 0-17,1-3-17,1 1-11,1-2-16,0 0-12,1-1 11,0 0-17,-2 0-11,0 1-33,-2 1-84,-1 1-118,-3 2-163,-1 0-280,-4 2-391,-2 0-601,-3 1-1735,-3 2-4783,0 1 8205,-1 1 0,0-3 0,0 0 0</inkml:trace>
  <inkml:trace contextRef="#ctx0" brushRef="#br0" timeOffset="11331">24415 1084 23623,'22'92'-39,"-8"-14"-202,-29-56-223,-1 0-220,-1-2-341,1 0-677,1-2-1446,3-1-846,4-4-2593,2-2 6587,4-3 0,1-5 0,1-1 0</inkml:trace>
  <inkml:trace contextRef="#ctx0" brushRef="#br0" timeOffset="16821">27699 55 23573,'15'-24'414,"0"6"-318,4 16-7,1 2-10,2-2-18,0 0-10,0-1-7,0 2-10,0-1-6,-2 2 6,-2 0-23,-3 0-6,-2 0-10,-3 0 22,-2 0-6,-2 0 11,-2 0 6,0 0-22,-2 0 16,-1 2-11,0-2 17,-1 1-11,1 0 0,-1 0-11,1 1 5,0 1 17,0 1-17,1 0 11,-1 2-5,1 0 11,0 1 28,0 1 11,1 3 29,-1 0 4,1 4 1,-1 1 11,1 2 1,-1 3-7,0 1-5,-1 2-11,0 2 5,0 2-6,-1 2-10,-1 2-18,-1 2-5,-1 1-5,-1 2 5,0 0 11,1 1 0,-1-1-5,1 1 16,-1-1-11,0 1 12,0-1-12,0-1-5,1 1-12,0-2-5,0 0-6,0 1 0,0-2 0,0 1 1,1-1-7,-1 0 1,0-1 5,1-1-5,0-1-6,2-1 0,0 0-6,0-1 6,0 0 0,0 1-6,0-1 1,0 1-18,0-1-27,0 0 28,0 1-1,0-2 6,0-1 12,0-2-18,0-2 7,0-2-1,0-1 39,0-1-33,0 1 0,0-1-6,0 1-22,0-1 22,-1 1-11,1 0 6,-1-1-18,0 1 18,0-2 5,0-2-5,1-1 11,-1-3-6,1-1 0,0-2 6,0 0 22,0-2-33,0 1-1,1-3-10,-1 1-29,1-1 34,0 0-6,0 1 1,1-2-29,-1 2 29,0-2-1,0 0 0,-1-1 40,1 0-28,0-1-1,-1 0 12,0 0-6,0 0-5,0-1-12,0 1 6,0 1-22,1-1 5,-1 2 0,1-1 0,-1 1 1,0 0 21,0 1-5,0 0 0,0 0 17,0 1-23,0-2 12,0 0 0,0 0-12,0-2 6,0 0 0,0-1 11,0 0 107,0-1-68,-1 1-22,0-2 6,-3 0-6,1-2-6,-2-1 12,0 0-34,-2 0 11,0 0 0,-2 0-5,0 2 16,0-1-5,-2 1-11,1-1-6,0 0 0,1 0-28,1-1-17,1 1-39,0-1-95,2 1-124,0 1-195,0 0-309,1 1-571,1 1-1400,-3 2-5892,1 2 8670,0 1 0,2-1 0,2-2 0</inkml:trace>
  <inkml:trace contextRef="#ctx0" brushRef="#br0" timeOffset="14348">26911 99 21500,'-32'-24'443,"3"4"-303,20 20-11,-2 0-17,-1 0 6,-2 0 5,-3 0 0,0 1-11,-2 1-17,-1 1-16,-1 0-1,0 0 1,-1 1 10,2-2-16,1 2 11,2-1 6,2 0-18,4-1 35,2-1-34,2-1-17,3 0-12,0 0-4,3 0-18,-1 0-5,2 1-73,-1-1 50,1 1 1,0 1 16,0 0-6,0 2 29,0 0 11,0 1 11,0 1 17,0 1-1,0 3 18,0 0 5,0 1-5,0 2-1,0 0 7,1 4-18,0 1 6,0 2 0,0 2-11,1 1 0,-1 4-17,1 1-12,0 4-10,-1 2-17,1 4 11,0 2-17,-1 3-5,1 3-323,0-1 350,0 2 12,1-1 22,0 0 7,1-2-2,0 1 12,0-1-11,-2 1-11,1-1-23,-2 0 6,0-2-17,0-2 39,-1-4 6,1-2 16,1-4 18,-2-1-6,1-1 11,-1-2 0,0 0 11,-1-1-22,-1 1-17,-1 1-12,-2 1 318,-1 2-345,0-1-6,-1 1-11,1-1-33,-1 0 38,2-1-5,0-1-11,2-1 28,-1 0-28,2 0 5,-1-2 0,2 0 34,-2 0-16,1-1 4,0-1 7,-1 1-34,0-2 22,1 0-45,-1-2-5,0-2 5,0-3 12,1-2 16,0-2-5,0-2 11,2-2-17,-1-1 12,1-3 22,0 0 22,0-1 554,0-1-598,0-4-6,0 1 11,1-5-12,-1 2 29,2 1-17,0 0 0,1 1 0,0 0-11,2 0-11,1-1-1,2 0 1,1-1-34,3 0 33,1 0 7,3 0-18,1-1 0,3 1 1,0 0 10,2 1-16,0 0 17,1 1-12,-1 1 1,0 1 5,0 1-12,-2 1-38,-1 0-51,-2 0-33,-3 0-79,-3 0-17,-1 0-44,-4 1-56,0 0-85,-3 2-128,0 0-213,-1 1-477,0 1-912,1 1-2224,-3 1-4850,1-1 9219,-1-1 0,0-3 0,0-1 0</inkml:trace>
  <inkml:trace contextRef="#ctx0" brushRef="#br0" timeOffset="14881">27261 230 24620,'7'-41'179,"-2"8"-106,-6 36 28,0 1 17,-2 4 16,-1 3-5,-1 2-11,1 4-12,0 0 1,1 1-29,1 0-11,1 0-5,0 2-12,1-1-27,0 2-12,1-1-11,2 2 6,0-1-1,2 1 1,-1-2-6,0-1-28,0-2-28,-1 0-67,0-3-113,-1-1-162,0 0-251,-1-3-427,0 0-778,-1-1-2139,0-1-4992,-1 0 8985,0-3 0,1-1 0,-1-3 0</inkml:trace>
  <inkml:trace contextRef="#ctx0" brushRef="#br0" timeOffset="15634">27174 1281 25040,'14'-62'45,"-4"12"-45,-11 51 17,-1 3-6,-3 2 56,-1 5-44,-4 2-1,0 3-5,-2 1-28,1 1 27,-1 2 1,2 0 0,0 0-11,2 1-1,0 0 1,3 0-1,2-1 12,1 0-17,2-2 0,0-1-5,2 0 21,1-4-4,3-1 10,2-2 7,1-2-1,1-2 33,2-1-10,3-2 10,0-2-27,3 0 11,0-2 16,2-2-16,1-2 33,0-2-33,0-2-6,-1-1 29,-2-1-1,-2 0 11,-2-1 12,-2 0-6,-2-1 0,-2 0 11,-2 0-5,-2 0-6,-2 0-40,-1 0 12,-2-1-16,-2 0-1,-3 0 11,-3-1-22,-4 1-11,1 0-6,-4 1-5,-1 1 5,-1 1-11,-2 0-11,0 3-23,1 0 6,0 2-39,0 1-45,2 2-73,1 2-95,-1 0-78,2 2-96,1 2-129,1 3-206,2 3-303,1 2-533,3 2-1338,1-1-1994,4 2-2750,0-3 7707,2-2 0,0-4 0,0-2 0</inkml:trace>
  <inkml:trace contextRef="#ctx0" brushRef="#br0" timeOffset="19436">20649 3055 24307,'46'-17'380,"-6"1"-352,-22 13 12,0-1-7,-1 3-16,-2-1-6,0 2-61,-1 0-85,1 0-122,-1 0-169,0 0-279,0 0-444,-1 0-604,2 0-1182,0 0-1126,0 0-3545,0 0 7606,-2 0 0,-7 0 0,-2 0 0</inkml:trace>
  <inkml:trace contextRef="#ctx0" brushRef="#br0" timeOffset="19661">20714 3252 17664,'4'9'2901,"-1"-3"-2050,-3-6 830,0 0-1367,66-34-912,-37 20 698,52-26-83,-53 31 124,0 1-343,1 4-274,-3 0-443,1 4-621,-4 0-1215,-2 3-631,-4 3-4668,-4 1 8054,-4 1 0,-5-4 0,-2-2 0</inkml:trace>
  <inkml:trace contextRef="#ctx0" brushRef="#br0" timeOffset="18167">19335 2858 23562,'-5'-46'45,"1"9"22,4 39 17,0 2 33,1 2 12,1 2 0,2 3 0,2 1-34,1 2-22,2 1-28,2-1-6,2 2 22,1-1 18,2 1 5,1 0 28,-1 2-39,1 0-12,-1 1-22,0 0-39,-1 1 17,0 0-6,0 1 1,-2 1-18,1 0 6,-1 0 6,-1 0 5,1-2 28,1 0-22,0-4 5,2-2 1,-1-2-12,0-3 6,0-2-6,-2-1 0,0-1-11,-2-2-6,-2 0-16,-2-1-34,-2 0-56,-2-1-28,0 0-62,-2 0-2649,0-1 1048,-3 1-1423,-2 1-4863,-2 0 8089,0 1 0,3-2 0,1 0 0</inkml:trace>
  <inkml:trace contextRef="#ctx0" brushRef="#br0" timeOffset="18443">19510 3099 15620,'4'11'2346,"-1"-2"-1909,-3-9 2890,0 0-3131,-67 55-1162,43-30 1058,-15 10 1,1 0 75,22-9 234,-1 0-318,2-2-51,2-1-21,2-1-7,2-3-27,2-1 861,2-1-979,2-3-123,1-2-186,1-1-302,2-3-430,3-2-1105,1-2-1595,4-1-4095,0-2 7976,0-1 0,-4 0 0,-1 0 0</inkml:trace>
  <inkml:trace contextRef="#ctx0" brushRef="#br0" timeOffset="19036">19882 3252 23478,'86'-25'414,"-16"6"-285,-61 22-11,-1 0-1,1 2 12,-1 0-17,0 2-28,-2-1 6,-1 2-1,-1 1 12,-2 1 22,-1 2 6,-1 3-28,-2 2-17,-2 0-17,-3 2-38,-4-1-1,0 0-6,-3 0-11,1 0 12,0-1-7,0-1-4,1-1-7,0-2-10,3 0 5,1-4 0,3-2 5,1-3 1,3-1-6,0-2 0,1-1 28,2 0 11,0 0 0,4 0 17,3-2-33,3-1 5,3-2 0,2 0 0,2-2 11,3 1-6,0 0 23,1 0 6,0 1-6,0-1 0,-1 0-11,1 1-17,-1 1 17,-1 0-29,-1 2 1,-1-1-11,-1 2-34,-3 0-17,-2 1-78,-1 0-96,-3 0-128,-1 2-191,-3-1-229,-1 3-409,-2-1-544,-1 1-1400,-1 0-4469,0 0 7589,0 0 0,0-2 0,0-1 0</inkml:trace>
  <inkml:trace contextRef="#ctx0" brushRef="#br0" timeOffset="21676">21831 2748 17378,'2'-64'2655,"-1"11"-1966,-3 47-68,1 0-61,-1 2-77,1 1-69,0 0-78,0 1-78,1 2-113,-2-1-55,2 1-51,-1 2 40,0 2 38,-1 3-5,0 5 11,-2 3-16,0 3-29,-1 3 40,0 1-45,1 4-17,0 0-12,1 1-44,0 1 12,1-1 4,0 1-4,1-2 4,1 0-4,0-2 16,0-2-12,0-3 1,0-1 0,2-2-11,0-3 5,0-1-6,1-1 7,-1-2-7,0-2-5,-1-1 0,1-2-11,-2 0-6,2-2-28,-2 0-72,1 0-51,1-1-79,-2 1-145,2 0-173,1 0-337,1 1-661,1 1-1322,1 0-4469,1 1 7354,-2 0 0,-2-3 0,-1-1 0</inkml:trace>
  <inkml:trace contextRef="#ctx0" brushRef="#br0" timeOffset="22098">22138 3252 23987,'20'40'292,"-6"-4"-225,-17-13-34,-4-1-16,-3 1-22,-1 0-51,-3 0-62,-1 0-117,-1 0-185,-1 0-219,2-2-313,2-1-510,1-4-835,4-2-1293,3-4-4643,3-4 8233,0-2 0,2-2 0,0-2 0</inkml:trace>
  <inkml:trace contextRef="#ctx0" brushRef="#br0" timeOffset="23431">23999 2748 21483,'94'-4'-4648,"-17"2"951,-67 8-3702,-1-1 7399,-2 0 0,-4-3 0,-2 0 0</inkml:trace>
  <inkml:trace contextRef="#ctx0" brushRef="#br0" timeOffset="23599">23977 3033 16538,'69'-44'4985,"-43"24"-5775,59-14-1019,-62 30-1798,0 2-4845,-2 2 8452,-3 0 0,-9 0 0,-4 0 0</inkml:trace>
  <inkml:trace contextRef="#ctx0" brushRef="#br0" timeOffset="24527">25094 2223 23013,'-88'-8'448,"15"2"-330,58 5-23,1 0-11,-2 1 28,1 0-23,0 0 18,0 1 10,2 0-16,1 0 0,3 1-11,0-1-18,3 0-27,2-1 11,0 1 0,2-1 6,1 1 201,1 0-173,0-1 16,0 3 40,0-1 5,0 3-11,-1 1-5,-1 2 5,1 3 0,-1 1-39,0 3 16,0 1-22,0 2-11,-1 2 40,0 1-46,0 2-16,0-1-1,-1 3-33,1 0 0,0 3 6,0 0-1,1 3-16,-1 1 17,1 2-6,0 1 11,-1 2-11,1 0-6,0 0 1,0 2 5,0-1 0,1 2 5,0-1 1,0 0-6,0-2 22,1-1 6,0-4 12,0 0-7,0-4-33,0 1 23,0-2 5,2 1 0,0 0 16,2-3-16,-1-2-11,2-1 0,-1-3 0,1-1-12,1-1 1,0-2-17,0 1 0,-1-2 5,1 1 0,0 0 6,-1-1-22,0 0 11,-1 0 5,0 0-5,-1-2 11,0 1-6,-1-2-5,0 0-11,-1-1 16,0 2-11,-1-2-5,0 1 5,0-1-16,0 1 16,0-1 6,0 0-1,0-1-4,0 0-7,0-2-5,0-2 17,0-1-11,0-1 5,0-1-11,0 0 0,0 0 5,0 1-5,0-1 0,0 1 0,0 0-5,0 0 5,0-1 11,0 1-11,0-2 6,0 2-18,0-3 12,0 1 17,0 0-11,1-1-12,0 0 6,2 0 6,-2 0 5,3 0 6,-1 0-12,2 0 1,2 0-6,1 0 0,3-2 11,2-1-5,2-2 5,1 0 0,1 0-5,-1 0 5,2 0-17,1 0 1,1-1 5,0 1-17,2 0 11,-1 1-5,-2 0-17,0 1-17,-2 0-55,-2 2-80,-2 0-83,-2 1-90,-4 0-100,-1 0-107,-4 0-151,-1 2-253,-1 1-408,0 1-628,0 1-1350,-1-2-5090,0 0 8440,-1-2 0,1 0 0,0-1 0</inkml:trace>
  <inkml:trace contextRef="#ctx0" brushRef="#br0" timeOffset="25285">25597 2267 23343,'-14'-31'768,"1"6"-617,7 24-17,0 1-22,-2 2 0,-2 1-11,-2 2 11,-1 3-28,0 1-6,-1 1-5,0 2-11,-1 2-1,0 0-16,0 3-6,1 0-5,1 1 0,0 0-6,3-1-5,1-1-12,3-1 6,2 0-1,1-1-10,3 0 39,-1 0-34,2-2 6,1 0 11,3-1-17,2 0 45,4-1 0,1-1 11,5-2-5,1-2-1,4-1-5,1-2-16,0-1 10,1-2-16,0-2 5,-1-2 6,0-2 16,-2-1-10,0-2 10,-2 0 12,-1-2-11,-3-1 22,-2-1 0,-1 0 0,-4-2-23,-1 1 12,-3-3-6,-2 2-5,-1-3 16,-3 1-39,-2-2-11,-3 2-11,-2 1-6,-2 0 1,-1 2-12,-1 0 5,0 2-22,0 1 6,0 2-17,2 2-33,0 3-79,2 2-45,1 2-67,1 1-79,1 3-55,0 3-175,1 3-251,0 2-425,2 3-752,1 1-1803,2 2-5147,0-1 8939,0-2 0,0-6 0,1-4 0</inkml:trace>
  <inkml:trace contextRef="#ctx0" brushRef="#br0" timeOffset="25671">25378 3143 25337,'25'60'393,"-5"-7"-304,-17-33-27,-1 0-12,0 0-16,-2 1-1,0 0 1,0-1-6,0 1-11,-2-1-6,1-2 0,-2 1 0,0-3-27,1-1-24,0-2-88,1-1-102,0-3-118,1-2-105,0-4-443,0-1-1256,0-3-5588,0-1 7740,0-2 0,0 1 0,0 2 0</inkml:trace>
  <inkml:trace contextRef="#ctx0" brushRef="#br0" timeOffset="26777">25926 2135 25068,'21'-18'421,"1"3"-326,-7 15 11,3 0-27,-1 0-6,1-1-23,0 0 0,0 0 1,-2-1-6,0 2 5,-2-1-28,1 1 1,-2 0-1,-1 0 1,-2 0-7,-2 1 7,-3 1-6,0 0-6,-2 2 11,1 0 6,-3 2 6,1 1 5,-2 2 28,0 2-5,0 1-1,0 3 12,0 1-22,0 3 5,0 0 11,0 2 6,0 2-6,0 0 11,0 3-22,0-1-5,1 2 21,0 0-10,1 0 5,0 0 0,-1-1 1,-1 1-7,0-1 6,0 1 1,0 0-18,0 1 6,-2 1-17,0 1-5,-1 0-17,0 1-6,1-1-11,-1-1 0,0-1 61,2-1-21,0-1 10,1-2 12,0-1-29,0 0 23,0-1-5,0 0-12,0 0-28,0 1 23,0 0-6,0 0-6,2 0 6,-1 1-11,2 1-12,0 0-5,0 1 34,0 0-28,0 2 5,-1-1-6,0 0-5,-1 1 6,-1-1 5,0 1 12,-1-1-63,-2 1 52,-1 0-1,-2 1-17,0-1 62,0 1-45,-1-2-22,2-2 22,0-2 1,2-2-7,1-4 1,0-2-6,1-3-23,1-3 23,0-1 6,0-2 5,0-1-39,0-2 28,0 0 6,1-1-6,1-1 45,-1 0-12,0-1-16,0 0 18,-1 0-35,0-1 0,0 0 0,-2-1 0,1 0 0,-1 1 0,-1 0 0,1 0 0,-3 0 0,0 0 0,-2 1 0,-3-1 0,-4 1 0,-2 0 0,-2 0 0,-2 2 0,-1-1 0,1 1 0,0 1 0,3-2 0,1 0 0,2 1 0,4-1 0,0 0-13,3 0-289,1 1-84,2 0-130,1 1-206,1 1-336,-1 1-875,3 3-2794,0 1-4924,3 0 9651,1-1 0,-2-3 0,1-2 0</inkml:trace>
  <inkml:trace contextRef="#ctx0" brushRef="#br0" timeOffset="22692">22860 2814 24693,'-6'-6'347,"2"5"-274,1 18-34,1 1 6,0 2 5,0 1 34,1 0-5,0 3-11,1 0-24,0 0-10,0 0-23,0-1 12,0-1-7,2-2-10,-2-1 22,3-2-22,-1-2 5,0-2 6,1-2 11,0-2-23,1-2 6,-1 0 17,0-3-16,1 1 60,0-4 18,0 0 16,1-1-10,0-1-24,0-2 1,0-2-28,2-2 11,1-1-11,0-2 5,0-3 1,0 0 21,1-3-16,-1-1-5,1-1-23,0-2-28,0 0 28,-1-1 0,0 1 0,0 0-17,0 0 23,0 0 5,-1 0-6,0 2 7,1-1-29,-1 0 0,1 0 0,-1-1 17,1 0-28,1 0-11,-2 1 0,1 0-28,0 2 16,0 1-27,0 2-73,-1 4-107,0 2-89,-1 3-107,0 2-106,0 2-168,1 1-404,1 1-728,2 2-1814,-1 2-5355,0 1 9001,-1-1 0,-4-2 0,-2-1 0</inkml:trace>
  <inkml:trace contextRef="#ctx0" brushRef="#br0" timeOffset="23183">23298 3055 23982,'41'-14'358,"-8"3"-291,-28 11-16,0 2-12,-1 1-5,0 2-12,-2 2 6,2 0 6,-4 1 5,2 2 6,-2 0-23,0 2-5,-2 1-6,-1 0-11,-2 1 17,-2 1-6,1-1 0,-2 0 0,1 0 1,-2-1 10,2 0-11,-1-2 6,2-1-6,0-1 0,2-2 6,1-1-11,2-2-6,0-1 17,1-1 27,0-1 18,2-1 39,2 0 0,3 0-6,3 0-5,3-3-12,1 0-5,2-3-6,2 0-16,1-2-29,2 1-11,1-2-16,1 1-12,1 1-11,-1 0-50,1 1-57,-3 2-129,-1 0-167,-2 2-286,-3 1-492,-3 1-914,-4 0-1932,-1 0-4840,-4 1 8895,0 0 0,-2 0 0,-1-1 0</inkml:trace>
  <inkml:trace contextRef="#ctx0" brushRef="#br0" timeOffset="-186286.73">17058 6734 23786,'29'-5'459,"-4"3"-308,-21 12-28,0 2 6,1 0-17,-2 2-17,1 1-27,-1 0-12,0 1 0,1 0-23,-1 1 12,-1 1-23,1 0-10,-1 0-7,-1-1-5,1-2-28,-2-1-22,2-2-45,-2-2-62,0-3-28,0-1-67,0-2-39,0-1-12,0-1-1831,0-2-44,-2-2-1755,-1-2-4602,-2-2 8535,0 0 0,2 3 0,1 1 0</inkml:trace>
  <inkml:trace contextRef="#ctx0" brushRef="#br0" timeOffset="-186123.73">17057 6493 18263,'-9'-15'397,"1"4"-626,8 11-3048,0 0 0,0 0 0</inkml:trace>
  <inkml:trace contextRef="#ctx0" brushRef="#br0" timeOffset="-185681.73">17255 6821 10718,'8'1'3854,"-1"0"-2806,-7-1 5151,0 0-5935,17 47-23,-12-35 22,13 36 1378,0-103-1641,-9 35 6,14-44 11,-12 50-1,0 1-4,1 1 4,1 1-21,-1 2 5,0 0 11,1 2 0,-2 1 6,1 1 0,0 1-12,-1 2-27,0 0 33,0 1-11,1 0 0,0 1 17,0 2-23,0 1 18,0 2-7,0 2 1,1 3-1,-2 1-5,0 2 6,1 2-6,-3 1 0,1 1 0,-3 0-11,-2 0-6,-2 0 17,-1 0-6,-2-1 1,0 0-12,0-1-28,-1-1-22,-1-1-51,-2-2-55,-1-1-90,1-3-141,-2-1-228,1-1-411,0-1-614,0-1-1200,1 0-1243,1 0-3131,0-1 7231,1-1 0,0 0 0,2 0 0</inkml:trace>
  <inkml:trace contextRef="#ctx0" brushRef="#br0" timeOffset="-185315.73">17955 6646 23063,'-76'-8'594,"12"4"-409,48 14-6,3 2 0,0 0 6,3 2-34,1-1-11,1 2-28,1-1-17,2 0 1,0 1 4,2 0-16,2 0 12,0 0 10,1 0 1,3-1 11,1-1-1,5 0 6,2-1-16,2-2-18,4 0-21,1-2-29,3-1-28,1-2-22,2-3-6,1-1-61,-1-1-51,1 0-84,-2 0-124,-1-2-133,-2-1-236,-3-1-302,-1-1-471,-2-1-973,-1-2-1559,-1 1-4480,-3-1 8491,-2 0 0,-3 5 0,-2 0 0</inkml:trace>
  <inkml:trace contextRef="#ctx0" brushRef="#br0" timeOffset="-184501.73">18196 6734 11715,'4'12'2286,"-1"-1"-1351,-3-11 4453,0 0-4968,9 38 34,-6-28-40,7 28-11,-10-36 1144,1-2-1463,-1-1-17,1-3-5,1-1-12,-1-2 12,1-2-34,0-1 5,0-2-5,-1-1-28,1-1 6,0-1-6,0-1 17,0 0-17,0-1 0,1 1 0,0-1-12,0-1 29,1 2-6,0 1-5,1 1-6,0 2-11,0 1 0,0 1-1,1 0-32,0 3-7,-1 0-22,2 1-11,-1 3 6,1 0-28,1 2-6,-1 1-6,0 0-11,0 0 40,0 2-12,0 0 0,0 2-39,0-1-78,-1 1-85,1 1-140,1 1-173,-1-1-269,0 1-263,0 0-370,1 0-308,-1 0-257,1 1-57,0-1 320,1 0 514,0 0 606,-1-1 443,-1-1 240,0 0 45,-1-2 106,-2 1 309,-1-1 408,0-1 421,-2-1 212,-1 1-134,1-1 397,-1 1-1075,1-1 34,0 0 95,1 2 6,0-2-96,1 1-134,0-1-112,1 1-62,0 0-72,1 0-23,0-1 0,1 1-6,0-1-33,2 1-17,1-1-17,-1 0-33,3 0 0,0 0-23,2-1-22,0-1-39,1-1-18,0 0-21,-1-1-6,1 0-29,-2 0 12,0-1 6,-1 0 5,0-1 40,-2 0-1,-2 0 12,-1-1-1,-2 0-10,-2-1 10,-1-1-27,-1 1-17,0-1-45,-1 1-17,-2 1-11,-2 1-17,-2 1 11,-1 1-22,-2 1 0,0 2 12,-2-1 4,0 2-4,-1 2-1,1 1 0,-1 3 17,0 1 22,-1 2 6,0 3 12,-1 1-12,-1 4 16,1-1 18,-1 1 11,2 0 39,0 1-6,3 0 6,1 0 0,2-1-11,4 1-17,2-1-17,2 1-11,4-1 0,3 0 11,5-2-16,3 0-12,3-2-33,4-3-18,1-1-60,4-3-63,1-2-83,2-2-157,1-1-174,0-1-297,0 0-459,0-2-868,-1-1-1462,0-3-6196,-5 0 9441,-5 1 0,-10 2 0,-4 2 0</inkml:trace>
  <inkml:trace contextRef="#ctx0" brushRef="#br0" timeOffset="-183963.73">19182 6646 20184,'-66'-20'622,"10"5"-387,39 21-17,2 2 1,0 1 10,2 2-21,1 0 0,2 2-7,2 1-5,2 1 11,1 0-16,2 0-23,2 0-34,0-2-16,3 1-1,2-2 1,2-1-12,1-2-16,1-2 11,1-2-12,2-1-10,0-3-18,1 0-33,2-2-22,1-2-17,1-2-6,1-4-22,1-3-17,0-2-23,-1-2 1,0 1 5,-2-2 0,0 0 34,-2 0 6,-3 0 5,-2 1 22,-1 2 6,-3 0-6,-1 2 6,0 1 6,-2 3 0,0 1-1,-1 2-16,1 3 5,-1 1 51,0 1 56,0 3 22,-1 0 34,-1 5-11,-2 0 5,0 3-17,0 0-22,0 3 0,2 0-28,-1 0 6,1 2-17,1-1 5,1 1-22,0 0-22,0 1-12,1 0-5,1-1-6,3 0-5,1-2-12,2-1-44,0-1-57,0-2-66,2 0-96,-2-2-118,2-1-167,-2 0-230,-1-3-331,1 0-391,-3-2-707,1-1-1064,-3-1-4150,0 0 7427,-1 0 0,-2 0 0,0 0 0</inkml:trace>
  <inkml:trace contextRef="#ctx0" brushRef="#br0" timeOffset="-183511.73">19620 6449 20845,'-84'18'448,"16"-3"-302,58-9-51,2 0 0,2 0-5,2-1 27,3 2-5,0 0 11,3 1 29,2 0 0,2 2-1,5-2-11,2 3-23,3-1-44,2 1 17,2 1-12,2-1-5,-1 1 17,0 1-18,0-1 1,-2 2-17,-1-1-5,-3 0-1,-3 0-11,-2 0 17,-3-1 6,-2 1 39,-3-2 22,-3 1 17,-4-2 0,-3 0-6,-5-1-27,-3-1-35,-3 0-4,-3-2-46,-1 1 0,1-2-5,1-1 6,3-1-29,1-2-5,4 0-12,3-1-72,2 0-50,3-2-197,1 0-280,3-2-341,0-1-382,4 0-491,2-1-808,4 0-717,4 0-4122,0 1 7483,-1 1 0,-5 2 0,-3 1 0</inkml:trace>
  <inkml:trace contextRef="#ctx0" brushRef="#br0" timeOffset="-183052.73">19904 6624 22335,'71'11'812,"-13"-2"-582,-50-9-56,1-1-18,-1 0-21,1-2-57,-1 0-11,1-2-22,0 1-22,0-2 10,0 1-16,0-2 0,0 1-17,1-2 33,-1 0-10,-1-1-1,-1 0 6,0-1-5,-2 1 5,-1-1-6,-1 1 17,-1 1-39,-1 0 17,-1 0-11,0 2-18,-1 0 1,-1 2-22,-2 0 5,-1 2-12,-2 0 12,-1 2 23,-2 0 10,0 2 23,-3 3-11,-1 2 17,-2 2-6,0 2-6,-2 1 34,2 2-17,-2 1 12,1 1-6,0 1-17,2-1 0,2 0 0,3 1-6,2-1 34,2 1 0,3-2 39,2 0 28,3 0 1,3-1 21,5 0-22,5-1-27,5 0-34,3-2-17,3 0-17,1-2-17,1-2 0,-1 0-45,1-3-50,-2 0-67,-2-1-129,1-1-196,-4 1-292,0-2-520,-2 0-997,0-1-1877,-2 0-4631,-1 0 8793,-5-1 0,-4 1 0,-4-2 0</inkml:trace>
  <inkml:trace contextRef="#ctx0" brushRef="#br0" timeOffset="-182586.73">20758 6449 21724,'-80'-3'561,"14"1"-466,50 6-28,3 2-44,2-1-1,2 2-22,2 0 11,1 1-5,1 1 0,0-1-12,2 2 6,2 0 22,0 1 1,3 0 22,1 0 5,4 2 28,5-1 18,3 2 10,3-1 6,2 1-11,2 1-6,1 0 0,-1 0 17,-1 0-28,-1 1-11,-2-1-17,-4 1-17,-1 0 23,-5-1 27,-1 0 46,-4-1 50,-3 0-1,-6-1 7,-5-1-46,-6-2-44,-6 1-39,-6-2-34,-3-1-11,-3-1-6,-2-2-17,2 0-22,1-1-67,3 0-123,5 1-186,5 0-251,8-1-297,4 0-538,6-1-1300,3-1-4457,3-1 7247,1 1 0,0-2 0,-2 1 0</inkml:trace>
  <inkml:trace contextRef="#ctx0" brushRef="#br0" timeOffset="-187823.73">15656 6493 20162,'15'-68'1109,"-4"13"-891,-15 53-112,0-1-55,-2 3-46,-1 0 18,-3 3-6,-2 2-6,-2 5 6,-3 1 5,1 3-33,-1 1 0,1 2-1,1 0-4,0 1 55,1-1-6,2 1 1,2 0 11,1 1-17,3 1 5,1 0-5,2 0 12,1 1-18,2 1 17,0 0-5,1 1-17,2 0 5,2 2-10,1-1-6,3 2 5,0 0-6,3 0 7,1 1-7,2-1-5,2 0 11,2-2-5,1-2 5,2-2 17,2-3-11,0-2 22,0-2 17,1-2 28,-2-4 45,-1-2 11,-2-3 17,-3-2 22,0-4-17,-3-4 6,0-2-33,-2-5-12,0-2-5,0-4-18,-1-4 1,2-4-11,-2-2-17,1-3 5,-1 1-11,0-1-16,-2 0-12,-1 0 6,-1 0-12,-2-1-5,-2 0 11,-2 1 6,0 1 6,-3 2 5,-2 2 0,-3 3-23,-2 0-10,-3 3 5,-1 2-17,-2 2 6,-2 2-1,0 2 1,-3 2-11,-3 4-17,0 2-6,-2 2-17,-1 2 17,-1 2-16,1 0-12,0 3-28,4 1-44,1 3-57,3 2-67,2 0-78,3 2-95,1 0-102,3 1-116,1 0-176,3-1-267,2 1-280,2-2-488,2 1-650,2-2-391,2 1-3098,2-2 5982,-1-1 0,-3-3 0,-1-1 0</inkml:trace>
  <inkml:trace contextRef="#ctx0" brushRef="#br0" timeOffset="-187491.73">15437 6690 21147,'22'-12'555,"0"3"-331,-1 8-22,2 0-28,4-1-29,3 1-38,3 0-6,2-1-45,2 1-23,3 1-38,0 0-63,-1 0-72,-2 0-162,-3 3-220,-3 1-446,-5 4-690,-3 0-1193,-4 1-2890,-6 0 991,-4 0 4750,-5-1 0,-2-3 0,-1-3 0</inkml:trace>
  <inkml:trace contextRef="#ctx0" brushRef="#br0" timeOffset="-186867.73">16116 6931 22716,'49'-10'151,"0"0"1,32-4-130,-69 20 12,-2 3 5,-2 0 6,-2 2 27,-4 0 7,0 3 16,-4-1-11,-3 2-11,-5 2-23,-4-1-11,-4 2-5,-3 0 28,-2 1-18,-1 1 1,-3 0-11,1 1-40,0 0 29,0 0-7,4-1 7,2-3-6,4-1-1,4-4 24,4-3-7,3-3 57,2-2 33,2-2 17,4-1 28,3 0-28,6-2-22,5-2-12,6-2-16,4-3 5,4-1 0,-1-1 0,3 1 18,-2 0-40,0 0-1,0 1-21,0 1-18,-2 1 7,-1 1-52,-3 2 1,-3 1-17,-3 2-22,-3 0-29,-4 2-72,-2 0-68,-3 2-106,-2 1-111,-2-1-175,-1 2-307,-2-1-500,0 1-1141,-3 0-2029,-1 1-3869,-2 0 8457,-1-1 0,4-3 0,1-1 0</inkml:trace>
  <inkml:trace contextRef="#ctx0" brushRef="#br0" timeOffset="-12766">7073 756 20487,'27'23'179,"-4"0"-90,-19-3 23,0 1-28,-3 4 0,0 0-39,-1 3-17,0 0 11,0 1-5,-1-1-6,0-2 6,-1 0-6,0-3 5,0-1 1,0-2-1,0-2 1,1-3 0,0-2 10,1-3-4,0-2 10,0-3 23,0-2 67,0 0 73,0-3 1445,0 1-1602,0-4-22,0 2-1,0-3-5,0 1 0,0 0-5,0-1-7,0 1-4,0-3-1,-1 0-6,1-2-5,-1 0 0,0-2-5,0-1 5,-1-1-6,1-2 6,-1-1 6,2 0-6,-1-1 5,1-1 1,0-2-12,0-1-5,0-2 6,1-2-7,2-1 1,0 0 0,3 0-6,0 0 6,1 1 0,1 1 11,-1 1 5,1 1-10,0 0 5,1 2 0,-1-2 0,1 3 11,0-1 0,-1 2 6,1 2-6,-2 1 0,1 3 1,-3 3-29,0 1-22,-2 4-1,-1 1 1,1 1 6,0 1 16,2 0 0,1 0 0,2 1 6,0 2 0,2 1 16,1 1-10,0 1 5,1 1 0,-1 3 0,0 0 11,0 3-5,0 1-1,0 3 1,-1 0-1,0 2 1,0 1-6,-2 1-6,1 0 12,-2 0 0,1-2 5,-2 0 0,1-3-5,-2-1-1,-1-2-5,0-2 6,-1-1-1,0-3 35,-2-2 38,1-2 56,-2-2 1132,1 0-1232,-1-4-12,0 0-5,0-3-12,0-1-5,0-1 0,2-1-5,1-2-1,2-2-5,1-1 0,1-2 11,0-1 11,1-1-5,0 1 5,-1-1-6,2-1-5,-1 0-5,2 1-6,0-1 5,0 1-5,0 0 5,-1 3 1,0 3-23,-2 3-17,-2 3-6,0 1-5,0 2 17,-2 1 11,1 1-5,-1 0 10,1 1-5,0 0 6,0 0 5,1 0 11,0 2 1,0 2 5,0 2 11,1 4-11,0 1 28,0 3 0,-1 4 6,0 2 10,-2 3 7,1 2-1,-1 2 6,-1 3-5,-1 2-12,0 1 11,-1 2-11,0 0 12,0 0-28,0 0-12,-1-1 0,0 1-22,-2-2 33,1-1-10,-1-1-12,1-3 5,0-3-5,2-3 6,0-4-6,0-4 33,0-3-44,0-4-11,0-2-6,0-3-28,1 0 5,1-1-33,0-1-28,2-1-101,1-2-134,1-3-219,3-4-408,1-5-774,-1-3-2072,1-1-5030,-3 2 8850,0 2 0,-4 7 0,-1 4 0</inkml:trace>
  <inkml:trace contextRef="#ctx0" brushRef="#br0" timeOffset="-10725">9832 822 24508,'92'-24'-313,"-13"6"16,-58 16-146,-2 1-156,-1 0-197,-2 1-290,-2 0-560,-1 1-797,-3 1-677,0 2-3461,-3 0 6581,-2 0 0,-2-2 0,-2 0 0</inkml:trace>
  <inkml:trace contextRef="#ctx0" brushRef="#br0" timeOffset="-10525">9875 1062 18924,'3'6'2610,"-1"-1"-1697,-2-5 1260,0 0-2173,67-24-603,-40 16 491,51-19-140,-55 23-136,-2 2-547,1 2-841,-2 0-1540,-2 2-4357,-3 2 7673,-3 1 0,-7-1 0,-2-2 0</inkml:trace>
  <inkml:trace contextRef="#ctx0" brushRef="#br0" timeOffset="-12309">8365 515 24883,'-49'-50'12,"7"15"-18,27 49 12,-1 4-1,-2 3 1,1 3 16,-1 2-5,0 3-6,1 2 12,-1 3 16,1 2-11,0 4-289,0 2 283,0 2-44,1 2 44,1 1-5,4-1 5,1-1 23,4-2-11,2-4-1,3-3 1,2-4 5,2-2-5,3-4-1,3-2 7,3-1-1,1-4 267,2-1-283,1-2-12,0-3-28,1-2-39,-1-3-96,1-1-173,1-2-268,-1-2-466,1-1-1086,-3-1-1933,0 0-4822,-2 1 8900,-3-1 0,-4-1 0,-3 0 0</inkml:trace>
  <inkml:trace contextRef="#ctx0" brushRef="#br0" timeOffset="-11791">8846 734 23030,'-71'14'213,"11"1"-124,41 4 6,0 1 1,1 3 4,1 0-4,1 3-12,1 0-6,2 3-5,2-1 5,2 1 12,1 0 16,4-1 6,2 0 17,1-1 11,2-2 17,1-3 0,3-2-12,3-2 1,0-3-23,4-2-5,0-2-6,2-3 28,2-1 6,1-3 16,2-2-5,0-1-34,2-5-28,0-3-22,2-4-17,0-3-5,-1-2-23,1-2-6,-2-2-11,-1-2 12,-1-2-7,-2-1 18,-1-2-12,-1-1 1,-3-2-6,-1 0 5,-4 0 12,-2 0-6,-2 2 5,-2 1 1,-3 2-6,-2 4-6,-1 1 1,-3 3-18,-1 2 6,-1 3-5,-1-1-12,0 2-16,-1 0 0,0 1 5,-1 1-17,-1 1 17,1 0-27,0-1-40,1 2-40,1 1-83,2 2-129,3 1-235,1 2-158,3 0-111,1 1-106,1 0-136,0 2-530,0 2-1055,0 5-766,1 0-4677,0 1 8110,1-2 0,-2-4 0,0-1 0</inkml:trace>
  <inkml:trace contextRef="#ctx0" brushRef="#br0" timeOffset="-11532">8562 997 23321,'87'-41'762,"-11"6"-594,-47 24-68,-1 1-16,0 2-50,-2-1-28,-1 3-34,-2 0-79,0 1-111,0 2-163,-1 0-263,-2 1-432,0 2-917,-2 0-1587,-3 0-4794,-3 2 8374,-4-1 0,-3 1 0,-3 0 0</inkml:trace>
  <inkml:trace contextRef="#ctx0" brushRef="#br0" timeOffset="-11062">9219 296 24749,'-4'44'370,"5"-4"-242,9-16 1,4 1-27,0 1-18,3 1-6,0 0-16,1 1-18,1 0 7,0 1-18,-1 1 40,6 13-56,-7-9 5,5 11-10,-9-14-1,-2 0 11,-1-1 6,-2 0 6,-3 0-17,-1-2 22,-2-1-17,-1 0-5,-3-1 5,-2-1-22,-2 0 6,-4-2-12,0 0 6,-2 0-5,-1-1-1,-2 0-5,0-1 5,0 1 1,0 1 5,-1-2 11,0 3-22,2-3 5,0-1-11,3-1-5,2-2-17,3-1-62,0-2-67,2-1-90,2-2-73,0-1-55,2-3-45,0-2-152,2-2-324,1-2-723,4 0-1725,0-4-5265,2 0 8620,-2-1 0,-2 1 0,-3 1 0</inkml:trace>
  <inkml:trace contextRef="#ctx0" brushRef="#br0" timeOffset="-6499">12415 756 24111,'41'-15'481,"-5"2"-391,-17 8-29,-1 0-10,0 0-18,0 1-10,1 0-1,0 0-11,0 1-11,1 0 12,1-1-1,0 1-6,1-2 18,0 2-23,-1-1 0,-2 1-6,-2 1-5,-2-1-6,-3 2-16,-2 0-51,-2 0-62,-1 1-112,0 0-134,-3 0-145,0 0-158,-2 0-151,0 1-229,-2 1-431,1 2-819,-1 1-599,0 0-806,-2 0-880,1 0 4610,-1-1 0,1-2 0,0-1 0</inkml:trace>
  <inkml:trace contextRef="#ctx0" brushRef="#br0" timeOffset="-6127">12700 581 25595,'-22'-37'17,"4"11"22,16 37 17,0 3-5,0 4 10,1 1 6,0 4-27,1-1 10,0 2 0,0 0-5,0 1 17,0-1-12,0 0-11,1-1-5,0 0 5,1-1-22,1 0-11,-1-1 5,0-1-6,1-1 1,-1-1 11,1-1-12,0-2-38,1-1-6,1-3-57,0-2-38,-1-2-34,1-2-62,-1-1-78,0-2-90,0-1-195,-1-1-751,-2 0-2863,0-2-4990,-1 0 9197,-1-2 0,1 2 0,-1 1 0</inkml:trace>
  <inkml:trace contextRef="#ctx0" brushRef="#br0" timeOffset="-8146">11408 318 21243,'-36'-16'548,"4"4"-368,19 15 11,0 2 10,-1 0 7,-1-1-12,-1 2-17,-1-2-11,-2 1 5,-1-1-21,-1 1 4,-1-2-21,0 1-23,1-1 5,1-1-21,1 0 16,4-1-12,0 0 12,3 0 12,1-1-12,2 0 11,1 0 0,0 0 6,1 0 22,1 0-5,1-1-23,1 0-16,0 0-29,1-1-11,0 1-16,1 0-1,0 0-11,1 1 1,0-1-113,0 1 78,1 3-5,0-1 6,0 4-6,0 0 6,1 2-6,0 1 11,2 2 0,-1 2-11,1 2 11,0 2 6,1 3 0,-1 3-12,2 4 12,0 3-11,2 2 11,-2 1 11,2 1-17,-1-1 6,1 1-1,0-1 24,1 0-1,-1 1 0,-1 1 17,0 0-28,-2 2 17,1 1-6,-3 2-17,0 2 6,0 0 0,-2-1 0,1 0 12,0-2 21,1 1-10,0-3 16,0-1-11,1-3-6,0-1 6,1-1-5,1-1 5,0 0-23,1-1 12,-1-1-6,1 0 0,0-2-5,0-1 0,0-2-1,0 0 1,0 0-1,0 0-10,-1 1-12,0 0 0,-2 1-5,1 1 11,-1 1 5,-2 3 0,1 2-5,-2 2-6,0 2-5,0 2 11,0 1 0,-2 1-6,1-2-6,-2-3-5,1-4 0,1-3 6,0-4 0,0-2-1,-1-2 1,2-3-1,-1 1 12,1-2 0,-1-2 5,1 1-16,0-2 16,0-1-10,0 0 21,0 0-5,0 0 0,0-1 6,0 0-34,0 0 22,-1 1 1,-1 0-7,-1 0-4,0 0 4,-1 1 1,2-1-6,-1-1-5,0-1 0,1 1-1,1-3-5,0 2 17,0-2-11,0 0-18,0 0 12,0 0-5,0-2-1,0 1 6,1-1 6,0-1-12,0-1 17,0-1-5,0-1 11,0-1 22,0 0 17,0-1-34,2-1 6,1 0 6,3-4-12,3 0-5,1-2 6,3-2-7,2 0 18,-1-1-28,0 0-6,0 1 5,0 0-5,1 0 11,0 0 1,1 0-7,0 1-22,1 0 29,-1 1-12,0 0 0,0 2 22,-1 0-28,0 0 12,-1 2-17,-2 1-12,-1 0-61,-1 1-50,-2 0-79,-1 1-95,0 1-89,-2 0-147,0 3-195,0 0-398,0 2-655,0 0-2106,2-1-5316,-1 0 9214,-1 0 0,-2-3 0,-2-1 0</inkml:trace>
  <inkml:trace contextRef="#ctx0" brushRef="#br0" timeOffset="-6986">11824 493 15513,'-11'-32'2963,"1"7"-2235,10 24-117,0 0-118,-1 0-90,1 0-101,-1 0-72,1 0-96,0 0-61,0-1-17,2 0 17,2-2-6,2 0 17,2-1 0,1-1-28,2 1 22,1-1-16,-1 2-29,0 2-16,-1 1-11,-2 1-6,0 0 5,0 0 18,0 2-6,0 1 0,2 2 0,-1 1-6,1 1 0,-1 1 12,1 1-12,-2-1-5,-1 1 27,1 1 23,-3 0 11,1 1 6,-3 0 22,0 0 1,-1 0 4,-2 1 35,0 0-51,0-1-11,0 2 5,-2-1-11,-1 1 6,-2 0 0,-1 0-6,-1 0-33,-2 1 10,0-1-4,-1 0-18,-1 0-11,1-1 17,0-1-11,1-1 5,0-1 29,4-2-57,0-2-11,2-1-22,1-2-34,2-1 29,0-1 77,4 0 23,1-1-5,5 0-23,1-2 0,2-1-23,1-1-5,1 0 6,0 1 16,1 0-22,-1 1 11,0 1-5,-1 0-6,-1 2 0,0 0-6,-3 0 1,1 1-23,-2 1 28,1 2-6,-2 1 6,0 2 28,-1-1-22,0 3 16,-2-1 12,0 3 22,0 0 0,-1 1 28,-1 1 5,-2 0 12,0 2 22,-1 0-5,-2 0 0,-1 0-12,-2 1 0,-4 0 1,0 0-6,-2 1 27,-3-1-27,0 0 11,-3 0-11,-1-2-28,-1 0-22,0 0-12,-2-3 0,0 1 17,-1-2 6,-1-1 11,0-2-6,0-2-6,0-1-10,2-3-12,-1 0 0,4-3-5,1-1-12,4-2-5,0-2-17,5 1-45,0 0-106,4 1-135,1 0-190,2 1-219,1 0-167,0 1-370,2 0-684,3 1-1445,0 1-4082,3-1 7443,-3 2 0,-1-1 0,-2 1 0</inkml:trace>
  <inkml:trace contextRef="#ctx0" brushRef="#br0" timeOffset="-1659">12919 1938 24284,'6'-45'314,"-2"8"-269,-6 37-23,-1 0-22,0 0 11,0 1-16,-2 1 16,-1 2-6,-1 3-5,-1 2 0,-1 2 6,0 1-12,-1 3 12,0 1-6,2 1 0,0 0 11,2 0-11,0 1 6,2-1-6,2 1 0,1-1 28,0 1-6,1 0 6,1-1 6,1 1-29,1-1 18,2-1-1,0 1 1,2-2-7,1-1 18,1-2 0,1-1 5,2-1 28,1-2 17,2-1 11,2-3 12,3-2 16,2-1-27,3-5-7,0-2-16,0-5-17,1-2 6,-1-2-1,-1 0 6,-2-3-33,-1 0 33,0 0 6,-2-3-11,-1 2 55,-3-2-16,-1 2-11,-3 0 10,-3 1-16,-4 1-11,-2 0-6,-2 2-22,-3 0-17,-1 0-5,-6 0 5,-2 0-12,-2 1-4,-2 1-12,-2 2-23,-2 1-10,-1 3 5,-3 1-17,0 2-6,-2 1-10,2 3-29,0-1-44,1 1-79,2 2-89,3 1-130,4 3-167,2 0-202,4 3-314,1-1-593,2 4-1491,2-1-2424,1 1-1199,1-1 6822,1-3 0,0-4 0,0-2 0</inkml:trace>
  <inkml:trace contextRef="#ctx0" brushRef="#br0" timeOffset="-4209">13598 515 22341,'-5'-62'980,"1"14"-711,2 45-45,2 2-51,-2 0-61,1 0-44,-1 1-52,1 0-27,-2 0-6,0 1 12,-2 2 16,-2 4 6,-2 1 0,-2 4-6,-1 1 0,0 1-5,0 1-1,0 1-5,2 1-17,0 1 17,1 1 6,0 1-6,2 1 11,-1 0-11,2 0 0,0 0 0,2-1 11,2 1-11,1-2 6,0-1 5,3-1 0,0 0 1,3-1 4,3-1 12,1-1 0,2-1 34,1-1 11,3-2 0,1 0 5,1-1-22,3-2 0,-1-1-6,0 0-10,1-1-7,0 0-10,-1-3-1,-1 0-5,0-2 28,-2 0-1,-2 0-4,1-2 4,-1-1 1,-1-4-11,2-1 16,-2-2-5,0-2 5,-1 0 1,0-3 0,-2 0 10,0-1-27,-1-1-12,0-2-5,0-2-17,1 1 17,-2-3 11,2 0 6,-1 0 5,-1-1 6,-1 0-1,-3 1 12,-1-1 12,-1 2-7,-2 0 1,-3 2-6,-1 1 0,-4 1-11,-1 3-1,-2 0-16,-1 3-11,-1 1 0,0 2-6,-2 1-11,0 1-5,0 2-7,0 1-27,0 2-11,0 0 5,0 2-22,0 0 5,-1 0 6,1 2-11,1 2-11,2 0-1172,-4 7 741,9-6-107,-2 4-107,10-6-162,3 0-219,1 0-396,3 0-831,1 0-486,1-1-1126,1 1 3943,2-2 0,-7 1 0,1-2 0</inkml:trace>
  <inkml:trace contextRef="#ctx0" brushRef="#br0" timeOffset="-3874">13423 690 23271,'24'-33'235,"-2"7"-168,-5 24-17,1 1-5,1-1-28,0 1 0,1 0-23,0 0-5,0 1-28,0 1-84,0 1-118,0 2-185,-1 1-218,-1 2-297,-2 2-426,0-1-834,-2 3-891,0-1-4844,-3-1 7936,-1 0 0,-6-5 0,-2-1 0</inkml:trace>
  <inkml:trace contextRef="#ctx0" brushRef="#br0" timeOffset="-3270">13948 953 23769,'30'-16'543,"-4"3"-420,-18 9-39,1 2 0,-1 0-44,1 1-12,0 1-17,-1 0 0,1 0-11,-1 1 11,-1 2 0,0 1-22,0 2 22,-2 0 6,1 2-6,-2-1 12,0 3 10,-2 0-21,-1 0 16,-1 3 16,0-2 1,-1 2 17,-1-1-12,-3 2-5,-3-1-6,-2 2-16,0 0-1,-1-1-5,0 1-12,0-2 1,3 0 0,0-2 5,2-2 0,2-2-22,1-3 5,2 0 1,0-2 5,1 0 11,0-1 0,1 0 34,0 0 44,1-1 63,2 0 27,0 0 1,2 0-12,2-2-45,2-1-28,1-3-17,3-2-27,0-1-12,2-1-22,0 0-12,1 1 1,-2 1-12,1 0 1,-2 3-18,-1-1 7,-1 3-12,-1 0-28,-1 1-28,-1-1-90,0 2-117,-1-1-135,1 2-202,0 0-335,1 0-538,0 0-1467,0 0-2314,-1 1-2980,0 0 8262,-3 1 0,-2-1 0,-2-1 0</inkml:trace>
  <inkml:trace contextRef="#ctx0" brushRef="#br0" timeOffset="-2530">14124 165 24995,'33'0'230,"-4"0"-157,-15 0 5,0 0 12,0 0 22,2 0-5,-1 0-12,1 0-17,0 0-44,-1 0 5,0 0-28,-2 1-11,-2 1 0,-2 1-5,0 1-6,-3 1 11,0 1 16,-3 3 12,0 0 23,-2 2-1,-1 2 12,0 2-12,-3 1 1,-2 1-18,-3 0-10,-1 1 10,1-2-16,-2 0 0,2-3-12,0-1-16,1-2 6,2-1 10,0-2 1,1-1-6,2-1 5,0-1-5,1 0-5,0-1 10,1 0 12,0-1 0,0 0 0,0 0 28,2-1 16,0 0 57,2-1 22,2 1 28,2-1-11,1 0-29,2-3-10,3 0-51,1-3-22,2-2 5,2 1-16,1-1 11,0-1 11,1 0-39,1 0-6,-1 1-17,2-1-22,-2 1 17,1 0-28,-2 1-40,-2 1-72,-2 1-106,-2 1-163,-2 1-247,-3 2-369,-1 0-611,-3 2-1725,-1 2-5853,-2 0 9225,0 2 0,-2-2 0,0-2 0</inkml:trace>
  <inkml:trace contextRef="#ctx0" brushRef="#br0" timeOffset="45382">6263 2924 18319,'9'31'1361,"-1"-4"-974,-7-15-57,2 2-16,-2 1-34,0 2-40,1 0-32,-1 3-29,0 0-34,0 2-21,0 1-12,1 0-12,0 1-4,0 1-6,0 1 5,0 1 6,0 0 11,0 1 22,0 1-10,0 0 21,0 0-16,-1 0-11,1 0 10,-1 0-21,1-1-12,-1 0-11,1-1-11,-1 2-6,1-2-5,0 0 5,0 0-6,0 1-5,1 0 12,-2 0-12,1 1 16,-1 1 12,-1 3-5,1 1 5,0 3-11,-1 2-12,0 1 6,0 1-11,0 2-222,0 0 234,0 1-7,0 1 1,0 0-1,0-1 7,0 0-7,0 0-5,0-1-11,0 1-6,1 0 6,0-2 6,1 0 16,0-1-16,1-1-18,0 0-5,1-1-17,-1-1 6,0-1 6,2-3-7,-2 0-21,1 0 27,0 1 6,0 1 11,-1 2 29,0 3-40,0 2-257,-2 2 251,2 0 1,-3 0 5,1 0 0,-1 0 0,0 1-17,-1-1-6,0 1-5,-1-1 0,0 0 0,1 0 17,1-2 6,0-2-7,0-2 11,0-3-15,0-3 220,0-1-215,1-2 0,0 0 0,0 2 256,-1 0-261,1 2-18,-1 2 23,0 1-17,-1 1 11,0 2 6,-2 2-12,-1 3 18,0 3-510,-1 4 515,1 5-17,-1 3 6,1 2-692,-1 0 697,1 1-10,0-3-1,-1-3-11,0-2-73,1-3 107,1 0-29,0-4-5,1 0 23,0-4-23,0-3 22,1-2 6,0-3-11,0-2 5,0 1-10,0-1 10,0 1-22,1 2 6,-2 0-12,2 2-11,-1-1 17,1 1 34,-1 0-29,0 0 1,1 1-6,-1 0-11,1 0 22,-1-2 6,1 2 0,0-1-34,0-1 34,1 2-6,0-2-11,1-2 515,1-2-526,-1-4 739,1-1-740,-1-4 84,1 0-61,1-3-28,-2 0 11,2-1-5,-2 0 6,0-1 16,0 0 6,0-1-62,-1 1 28,0 1 0,1-1-16,-1-1 66,-1-1-111,1 0-34,-1-3-56,1-3-129,1-1-112,0-3-191,1-2-184,2-2-341,0-3-433,2 1-1125,1-3-1422,0-4-4358,-1-1 8463,-1-4 0,-3 4 0,-1 2 0</inkml:trace>
  <inkml:trace contextRef="#ctx0" brushRef="#br0" timeOffset="46551">6131 2989 18246,'11'-45'274,"-2"8"-246,-5 33-16,-1 0-7,-1 2 46,0 0 61,-1 1 684,0 1-438,-1 3-33,0 1-56,-1 6-62,-1 4-84,-2 4-22,-2 5 16,-1 1-16,0 3 5,-1-3 1,0 2-40,0-4 11,-1 1-10,1 0-12,-2 0-12,1 2 1,0 0 0,-1 2 0,-1 1 5,0 1-11,1-3-5,-1 0-6,2-5 6,1-2-12,2-5-5,2-3-17,1-5-28,2-2-17,1-2 34,0-1 106,0-5 29,2 1-23,2-5-12,1-1-44,1-2-17,0-3 0,0-1-5,1-2 5,-1-2-6,1-1-11,0-1 0,-1-1-5,1-1 11,-1 0-6,0-1 0,0 1 0,1 0 1,-1 0-7,1-2 18,0 0-12,1-1-11,0-1 0,0 1 0,1 2 0,-1 1 17,0 3-1,-1 2 1,0 4 17,-2 3-6,-1 4 17,0 0-29,-1 4 7,-1 0-18,0 1 1,0 1 22,1 1 0,-1-1 6,1 1 5,1 0 0,1 0 23,0 2 22,1-1 28,1 3 22,1-1 34,0 2 28,0 2 0,1 0 11,1 3-33,0 1-34,1 3-23,1 0-27,0 1-6,2 1-11,-1 0-17,2-1-6,0 1-11,0-1 1,2-1-1,0-2-17,1-2-5,0-1 0,0-1-6,-1-2 0,0-2-11,-1-1-5,-2-1-35,-2-1-66,-1 0-124,-3-1-212,-2 1-275,-2-1-375,-1 1-1725,-2 1-4392,-1 0 7209,-1 1 0,1-2 0,-1 0 0</inkml:trace>
  <inkml:trace contextRef="#ctx0" brushRef="#br0" timeOffset="56594">0 5880 9134,'47'-8'1019,"-9"2"-700,-33 4 28,0 1 45,0-1 45,-1 1 67,-1 0 1,0 0-74,-1 1-84,1-2-106,-1 2-73,0 0-17,1 0 6,0 0 33,0 0 12,1 0 33,2 0 28,1 0 0,0-1 7,1 1-35,1-2-33,1 2-23,0-1-17,0 1 1,2-1 5,0 1-34,2-1-22,0 0-22,2 0-12,0 0 0,1 0-10,-1-1-1,0 1 0,-2 1 0,1 0 12,-2 0 10,0 0-5,-1 0 28,0 2 11,1 1 34,-2 1 39,2-1 11,-1 1 17,1-1 1,1 1-18,1-2-22,1 0-22,1 0-7,2 1-21,1-2-6,3 1-6,1-1 0,2 0 23,1-1 10,2 0-5,1 0-5,0-1-17,1 0-17,-1 1-17,1-2-17,-1 2 1,-1 0-18,-1 0 1,-1 0 11,0 0-34,-1 0 39,0 0-10,-2 0-1,1 0-6,0 0 1,0 0 0,0 0 5,0 1 0,2 0-5,1 0-17,3-1-6,1 1 6,2-1-17,2 0 0,0 0-22,0 0-40,-1 0 34,-1 0-5,-2 0 27,0 0 6,-1 0-22,1 0 16,-1 0 0,-1 0 34,0 0-16,-1 0-1,-1 0 0,-2 0 11,0 0 12,0 0 5,0 0 12,2 0-1,0 0 23,3 0 5,0 0 1,2 0-29,0-1-22,1-1-17,2-1-16,1 0 27,2 0-28,1 1-10,2 0-7,1 1-27,0 1-208,0 0 236,-1 0-1,0 0-16,-1 0 17,-1 0 5,0 0 11,-1 0 12,-1 0 0,2 0 16,0 0 23,2 0 39,1-1-11,-1 0-1,1-1 1,-1 0 0,-1 1-11,1-2-1,0 2-16,1-1-56,1 0 28,1 1-23,1 0-5,0 0 16,1 0-38,-1 1 5,1 0 5,-1 0 1,0 1 0,0 0-6,0 1 5,-1 0-10,1 0 16,-1 1 0,-1-1-5,-2 1-12,-2 0 17,-1 0-5,-1 1-1,0-1 18,-2 0-23,0-1 5,0 1-5,-1 1 12,1-1-12,0 1 5,2-1 6,1 0-16,2 0 22,1 0-6,0 0 0,0 0 0,1 0-5,-1 0-1,1-1 7,1 0-257,0-1 250,0 1 7,1-1-7,0 1 6,0 0-5,0-1 0,1 2-1,0-2-16,0 2 22,-1-1 0,0 0-5,1 1 0,-1 0-6,1 0 5,1 0 1,0 1 5,0 0-11,1 0-6,0 0 1,2 1 10,1 0 1,1-2 5,-2 1 0,2-2-5,-2-1-148,2-1 181,-1 0 12,-1 0 10,-1 0-10,-1-1-1,1-1-5,0-2 5,1 1-22,1-2 0,0 2-16,1 0-1,-1 0 17,0 0 0,0 0 0,-1-2-5,0 2 16,0-1 0,0 0 6,1 0 0,0 0-12,1 0 1,1 0-6,1 1 0,0 0-11,1 0-12,-1-1 1,2 1-6,2 1-672,1-1 689,3 1-17,1 0 11,1 0 0,1-1 0,1 1 23,0 0-6,1-1-11,1 0-12,1 0-10,0 0-1,-1 1 6,1-1 0,-2 1 0,0 0 0,-1 1 0,0 0 11,-1 0 0,-1-1 6,-1 1 0,-2-2 0,-1 1-12,0 0 7,-2 1-7,-1 0-10,-1 0 10,-1-1 1,0 2-6,-1-1 5,1 0-10,0 1 5,0 0 191,1 0-191,-1 0 12,0 0-489,0 0 488,0 0 23,0 0-1,-1 0 6,0 0-22,0-1 0,-1 0 11,1 0 0,-1 1 0,0-1 103,1 1-119,1 0-12,3 0 40,2 0-24,1 0 7,1 0-6,0 0-12,0 0 12,-1 0 5,-1 0-5,-1 0 0,-1 0-6,-1 0-5,1 0-6,-1 0 11,3 0 0,-2-1 0,2 1-11,1-3 17,0 1 6,-1 0 5,-1-1 28,-2 0-17,-1-1 11,-2 1 6,-2-1-17,-3 0-5,-1 2-217,-3 0 189,-1 1-23,-3 1 28,1 0 0,-1-1-11,-1 1 17,1-1-17,1 1 11,1-1 0,2 1 12,-1 0-12,1-1-11,-2 1 11,0-1 0,-2 1 6,-1 0-22,-2-1 435,0 1-469,-2 0 27,1 0-4,-1 0-1,1 0 22,-1 0-5,1 1 0,-2-1 0,1 1 272,-3 0-266,0-1 694,-3 0-695,0 0 281,-1 0-286,1 0 49,-1 0-49,1 0-17,1 0 17,-1 0-867,42 0 873,-30-1-1,30 1-108,-41-1 125,0 0-22,-1 0 6,0 0-34,-1 0 17,-1 0 887,-2-1-881,-1 1 143,-2 0-138,-1 0 0,-1 1-5,-1-2 10,-1 2 1,0-1-1,0 1 40,8-2-50,-6 2-1,6-1 6,-8 0-34,-1-1 40,-1-1-6,-1 1-6,-2-1 1,0 0-6,-2 1 16,-1 0 1,1 1 11,-2 0-17,0 0 0,0 1 0,-2 0 11,1 0-22,-1 0-6,0 2-6,-1-1-21,0 2 16,-1 0-28,-1-1-23,-1 1-16,-1-2 11,-2 1 34,1-1 10,-2 0 35,1-1-1,0 1 6,0-1 6,1 0-1,0 1-27,3 0 11,0 1 0,3-1-12,-1 2-16,2-1 22,0 0-5,-1 0 16,0 0 17,-1-1-33,0 0 16,-2 0-5,-2 0 0,-1-1 17,-1 0 10,-1 0-21,1 0-1,2 0 6,1 0 0,1-1 0,1-1 0,0 1 6,1 0-6,0 0-6,1 1 6,-1-2-28,-1 2 39,-1-1-5,-1 1 5,-1-1 17,-2 0-22,-1 0 11,0 0-17,0-1 11,0 1-17,-1-2 6,0 1 0,-1-1-17,-1 0 17,1 1-11,0-1 17,0 1-12,0-1 23,0 1-11,0-1-6,-1 1 16,1-2-21,-1 1 16,-1-1 0,1 0 12,-2 0-18,1-2 1,-2 1-1,-2-1-16,-1 0 22,-3-1-33,-3 0 22,-1 0-6,-2-1 1,0 1 16,-1-1-11,1 1 0,1 0 0,2 0 11,3 2 0,1-1 29,3 2-35,1-1 6,0 1 6,3-1-22,0 1 21,1 0-4,1-1-12,0 2 11,1-1 6,1 1 16,-1 1 6,1 0 6,0 1-17,0 0 56,0 0-101,1 1-5,3 0-23,3 0 28,4 0 17,3 0 12,3 1-12,4 1 0,2 1-6,4 2 12,2 0-6,2 1 0,1-1 16,-2 1-4,0-1-12,-5 1 0,-3-2-12,-4 1 12,-5-1 0,-2 1 0,-3 0 0,-1 1-11,-1 0 0,1 0 5,-1 1 1,1 1-1,-2-1 6,0 1-11,-2-1 11,-2 1 0,0 1 6,-5 1-1,0 0-5,-5 3 6,-1 0-12,-1 1 17,0 0-11,0 0 0,1 1 6,0-1 0,2 0 5,-2 1-6,0-1-5,-1 0 6,-2 0 11,0 0-6,-1-1 0,0 1-22,-1-2 5,2 1-16,1-1-45,2-2-62,1 2-134,2-2-196,0 0-259,0 0-463,0-1-982,-1-1-2172,0-1-4722,0-2 9057,1-1 0,3-3 0,1 0 0</inkml:trace>
  <inkml:trace contextRef="#ctx0" brushRef="#br0" timeOffset="178022">2343 5704 10802,'-6'-43'2543,"1"8"-1781,5 32-45,-1 0-28,0 1-67,-1-1-1,1 1 7,0-1-46,0 1-67,1 0-16,-1 1-95,0 0-102,0 0-117,1 1-124,-1 2 29,1 1-12,0 2-5,0 2 11,0-1-22,0 3-6,0-1-6,-1 2-11,0-1-5,1 0 5,-1 0-11,1-1 0,0 2-6,0-1 18,0 2 4,0 0 1,0 1 6,0 1-1,0 0-5,0 0 11,0 0 0,0 0-6,0-1 6,0 1-5,0 1-12,0-1 28,0 2 23,0-1 10,-1 0 427,-12 40-499,6-31-6,-8 28-11,11-40 1,2-1-7,-1 1 1,0-1-1,1 0-5,0 0-5,0-1 10,1-1 12,0 0-6,0-3 7,1 2-7,0-4-5,0 1-6,0-1-17,0 0-90,2-1-151,-1-1-313,3 0-717,1-1-1770,1 0-4868,0 0 7926,0 0 0,-3 0 0,-1 0 0</inkml:trace>
  <inkml:trace contextRef="#ctx0" brushRef="#br0" timeOffset="185129">2234 5880 14533,'-16'-26'296,"4"4"-178,12 18 5,0 0 17,0 0 17,0 0-28,0-1-11,0 1-12,0-1-22,1 1-11,0-2-11,2 1-23,0 0 0,1-1 40,-1 1 10,2 0 1,-1-1-6,1 0-34,-1 1-5,2-2 5,-1 1 6,1-1-5,0 1-6,0-1-23,2 0-22,-2 1-6,1 0 1,-1 1 10,1 0 7,-1 1 10,1-1-11,-1 1 12,1 0-1,-1-1-5,1 0 22,-2 0 11,2 0 29,-2 1-1,1 0-5,0 0 0,-1 2-28,0-1 11,0-1-17,0 1 0,1-2 17,0 1 6,0 0 10,2-1 1,-1 1 0,0-1 0,-1 1 0,1-1-1,-1 1 12,1-1-11,-2 1-6,1 0-5,0-1-23,1 1 12,-1 0 5,1 0 0,0 1 16,0-2 1,1 0 0,0 1 0,3-1 0,-1-1-12,2 0 13,0 0-7,1 0 0,0 0 6,-1 0-23,0 1-16,1-1 0,-1 0-23,1 1-6,-1 1-5,1 0 0,0 1 0,-1-1 0,0 1 6,-1 1 0,-1-1-6,0 0 11,-2 1-6,1 1 1,-2 0 5,1-1-5,-1 1-1,1-1-5,-1 0 6,1-1 0,-1 2-1,0-1 1,0 0-1,-1 0 7,2 0 10,0 1 6,1-1 0,0 1 0,1-1 6,1 0-6,2-1 11,1 1-11,0-1 0,0-2 0,1 2 5,-1-2-16,0 1 6,0-1-1,-1 1-11,-1 0 6,-1 1-6,0 1-11,0 0 0,-1 1 0,-1 0 0,0 1 0,0-1 0,-2 1 6,1 0-1,-2-1-5,0 0 12,0 1-1,-1-1 0,1 1 0,0-2-22,0 2 22,0 0-11,0-1 0,-1 1 6,0-1-1,2 1 1,-1 0 11,1-1 0,-1 0-1,1 0 7,1 0 10,-1-1 7,2 0 16,-1 1 0,1-2 22,0 0 6,0 0 11,1 0 6,0-1-6,1 1-17,1-1-16,0 1-17,1 0-17,0-1 5,-1 1-16,1-1-6,-1 1 6,1-1-11,0 1 5,1 0 0,-1-1-5,1 2 5,-1-1 6,1 0 11,0-1 0,0 1-11,1-1 5,0 1-5,0-2-6,1 0 17,0 1-22,-1 0 10,-1 0 7,0 1-1,-1 0 17,-1 1 6,1-2 6,0 1 5,1 0-6,-1 0 6,2 0-17,-1 0-5,0 0-1,0 1-10,1 0 5,0 0 5,-1 2-16,1-1 0,-1 1-6,-1 0 17,0 0-11,-1 0 0,0 0 11,0 0-28,0 0 28,1 0 0,0-1-6,1 1 17,1-2-22,0 0 11,2 0-5,-1-1-7,1 0-4,-1 0-7,0 0 6,-1-1 1,0 1 4,-1 1-10,0-1 5,-1 2-16,-1-1 5,-1 0 0,1 2 0,-2-1 5,1 1 1,-1 0 11,-1 0 5,1 0 12,-1 0 0,1 0-6,-1 0 6,0-1-1,-1 0-10,1 0 16,-1 0-6,2-1 1,0 0 5,1-1-11,2 0 0,1-1-28,2 1 0,0-1 0,1 1 0,-1-1 23,-1 2-23,0-1 0,-1 1 0,-1 0-6,-1 1 12,-1 0-6,1 0 0,-2 0 0,1 1 5,-1-1 1,0 0 5,-1-1 0,1 1-16,-2-1 10,1 1-10,-1 0 27,0-1-22,-1 1 0,1-1 0,0 1 0,-1-1 0,2 1 6,0 0-1,2-1-10,0 0 5,1 1 5,1-2-5,0 1 0,0 0-11,0 1 11,0-1-6,-2 1 12,0 0-6,-1 0-6,-1 1 6,0-1 0,-1 1 6,0 0-6,1 0 0,-2 0-17,2 0 23,0 0-1,1-1-5,0 0 34,1-1-40,1 0 18,2-1-7,-1 0 1,2-1 5,0 0-17,0 0 1,2 0 16,-1 1-11,2-2 6,-1 1-1,2-1-38,-1 1 33,0-1 0,0 1 5,0-1 18,-1 2-29,-1-1 6,0 1 0,-1 0 11,-1 0-11,1 1-11,-2-1 0,1 0-12,0 1 35,0 0-7,0 0-5,0 0-5,-1 0-1,1 0 0,-1 1 18,-1-1-12,1 0 5,-1 0-10,-1 0 5,1 1 28,-1-1-28,0 0 5,1 1 6,-1-1-27,-1 0 27,0 1 0,-1-2 0,0 1 0,0 0-16,1 0 5,0-1 5,0 1 7,2 0-12,1-1 0,0 1 0,1-1 11,-1 0-11,0 1 5,1-1 1,-2 1-17,1 0 16,-2 1 1,1-1-6,-1 2-17,0-1 23,-2 1-6,0-1 0,-2 1 28,1-1-28,-2 1 11,1 0 11,-1-1 6,0 0 12,0 0-7,0 0-5,1 0-11,1 0 0,0-1-6,2 2 11,1-2-22,0 2 6,2-2 0,-1 1 5,2-1 22,1 0-21,0-1 4,1 0-4,1-1-1,1 1 17,0-1-6,1 1-5,-2-1 0,0 1 0,-1 0 5,-1 0 0,-2 0-10,0 1-12,-3 0-6,1 1 0,-1 1 18,0-1-12,0 1-6,-1 0 0,1 0 6,-2 0 0,1 0 0,-1 1 0,1 0-5,1 0 22,1 0-12,0 0 1,2 0 11,0-1-17,2 0 0,-1 0 5,0 0 1,0 0-6,1 0 0,-1 0-6,0 0 12,0 0-17,-1 0 22,0 0 0,-1 1-17,-1 1 12,-1-1 0,-1 1-6,-1 0 16,2 0 1,-2-1 0,1 1 11,3 1 11,-1-1-5,3 0-6,-1 1 0,2-1 0,0 1 0,2-2 5,-1 1-5,1-1-11,1 0 6,-1 0 5,1 0 0,0 0 11,1-1-17,-2 2-16,1-2 5,-1 2-5,0-1-1,-2 1-5,0 0 6,-1 1 5,-1-1 0,-1 0 23,1 0 11,-1-1 16,0 1 6,-1-1-5,1 0 0,-2-1-18,1 1-10,-1-1-12,0 0-5,0 0-11,0 0 5,1 0 0,0 1 6,1 1-6,2-1 0,0 1 1,1-1-7,1 0 1,0 0 5,1 0 0,-2 0 0,2 1 6,0 0-11,1 1-6,0 0 5,2 1-10,-2-1 10,1 2 1,1 0-6,-1-1-6,1 2 12,0-1 11,0 0 5,0 0 23,0-2 0,0 0 5,0-1 6,1-1-17,-1 0 6,3-1-17,-2 2-5,2-2-12,0 1 0,-1-1 0,1 2-11,-2-2-11,-1 2 17,-1 1-1,-1-1 6,-1 1 6,0 0-11,-1 0-12,-1 0 6,-2 0 6,0 1-1,0 0 7,-2 0-1,1-1-6,0 1 23,0 0 23,1 0 10,0 0 12,3 0 17,0 1-1,1-2 7,1 2-1,1-2-11,1-1-11,1 1-11,0-1-12,1 1-16,0-1-17,1 0-1,0 0-27,2 0 34,0 1-7,2-1-10,-1 1 16,0 0-22,0 1 6,0 0 5,-2 1 12,0-1-18,-1 1-5,-3 0 6,0 1-1,-2-1-5,0 1 0,-1-1-5,0 1-23,0-2 33,-1 1-5,-1-1 12,-1 0-1,-1-1-11,-1 1 11,-1-1 6,0 0 16,-1 1-5,0-1 17,1 0-6,1 0 6,-2 0-17,2 0-17,-1 0 6,0 0-28,0 0 28,0 0-6,0 1-11,0 1 11,0 0-11,-1 0 11,0 1 1,-1 0 21,0 0-27,-1-1-1,1 1-5,0 0-16,0-1 32,1 0 1,2 0 6,1 0 5,4-1-6,1 0 0,2-1 6,2-1 12,1 1-12,1-1-6,0 1 0,-1 0 18,1 1-29,-1-1-11,0 0 0,-1 1-39,-1-1 44,0 0 1,-2 1-1,-1-1-5,-2 1 0,-1 0 6,-2 0-12,-1 1 29,-2 0-18,-1 0 12,-1 1 0,1-1-11,0 1 5,-1-1-11,1 0 0,0 1 5,1 0-5,-1 0 0,1-1 0,-1 0-28,1 1 28,0-1 0,1 1 0,-1-1 62,0 1-62,0 0 11,1 0-5,0-1-12,0 2 23,1-1-11,0 1 22,0 0-17,1 1 11,1-1-5,0 1-11,1-1-1,-1 0 12,2 0 5,0-1 1,0 2 10,0-1-33,-1-1 12,1 1-1,-2-1 0,2 0-17,-2 0 1,1-1-1,-1 0-27,1 0 38,0 0-16,0 1 0,0 0 16,0 1-16,0 0 28,0 1-11,-1-1 16,0 2-5,0-1-6,-1 2 17,1 0-17,-1 1-11,2 0 0,0 0-11,2 0 5,-1-1 18,1 0-7,-1 0-10,-1 0-1,0-1 6,-2 1 0,-1-2 0,1 2 0,-1-1 0,0 1 11,0-1 0,-1 0-11,-1-1-5,-1 0-6,-2-1 11,-1-1 0,-2 0 5,-1-1-10,0-1-1,-2 0-5,0 0 11,0 0 11,-1 0 0,0 0 0,0 1-16,0-1 16,0 2-5,0-1-6,0 1 5,0 0-10,0-1 5,0 2 0,-1-2 11,1 1-11,0-1-11,0 1 11,0 0 0,0-1 11,0 1-6,0 0 1,0-1-12,0 1 12,0 0 0,0 0 5,0 0-6,0 0-10,0 2 5,0-1 0,1 1 0,-1-1 0,0-2 0,1 2 0,-1-2 0,1 1 22,-1 0-5,0 0 0,0 0-17,0-1 11,0 1 6,0-1 5,0 0-5,0 0-6,0 0-11,0 0 0,0 0 23,1 0-18,0 0 1,-1 0 5,1 0-17,-1 0 18,1-1-1,-1 0 6,0 0 11,0 0 0,-1 0 5,0 0 6,-1 0-5,0-1 0,0 0-12,-1 1-16,1-2 22,-1 1-23,0 0 6,1-1-11,-1 1-11,2-1 22,-1 0-5,0 1 16,0-1-33,0 1 22,1 0 1,-1 0-12,0 0 16,-1 0-16,0 0 6,-2-1 0,2 2 16,-3-1-5,2 0-12,-1 0 7,0 0-7,1-1 18,-1 0 16,0 1-6,-1 0-21,0 1-1,-1-1 0,-1 2 11,-1-1 6,-1 0-22,0 1 0,-2 0-6,0 1 0,-1 0 11,-1-1-17,1 1 1,1 0-1,1-1 17,1 1 6,2-2-17,0 1-28,-1 0 17,2 0 0,-1 1-1,0-1 24,0 0-12,0 0-12,-1 0 7,1 0 22,-1-1-17,1 1 0,-1-1 11,0 1-28,-2 0 28,1 1 6,-1 0-11,-1 0 5,0 0-22,-1 1 5,2-1 12,-1 0 5,1 0-11,0-1-11,2 0-1,0 0 35,1 0-29,-1-1 12,2 0 5,-1 0-61,1 1 55,0 0-5,0 0 0,-1-1 23,0 1-29,0 0 12,-2 0-12,2 1 12,-1-1-6,0 0-17,2-1 11,0-1 6,2 0-5,-1 0 16,1-1-6,0 1-21,-1-1 21,1 1-5,0 1 6,-1-1 5,0 0-17,0 0 18,-1 0-7,-1 0 12,1 1-28,-3 1-6,1 0 11,-1-1 1,-1 1 5,1 0 17,-1 1-17,0 0-17,0 0 22,-1 1-5,1-1 23,0 0-18,0-1-5,1 0-5,-2 0-12,2 0 28,-1-1-16,0 0-1,2-1 0,0 1-10,0-1 21,1 0 6,-1 1-11,1-1 0,-1 0 6,0-1 0,0 0 16,0-1-11,0 0-22,0 0 0,0 0 11,-1 1 11,0-1-11,0 0 0,-2 1-6,1 1-5,-1 0 6,-1 0 16,-2 0-6,0 1-5,-1 0 17,0 0-17,-1 0-17,1 1 12,-2-1-18,1 0 12,-2 1 11,0 0-5,-1 1 10,0-1-10,2 0-12,2-1 6,0 1 5,2 0 17,0 0-11,0-1 0,2 1 11,-2-1-11,1 0 0,0 0 17,0-1-34,0 0 23,1 0-6,-1-1-6,-1 1 12,0 0-17,0 0 5,-1 0-5,0-1 11,0 1 22,0-2-16,0 2 0,-1-1-1,-1 0-5,-1 0 11,-1 1 1,1-2-18,0 1 0,0 0-5,1 0 0,1 1 11,-1-1 0,1 0 6,0 1-6,-1-1 16,1 0-4,-1 0-18,1-1 17,-3 0-16,0-1 10,-1 1 12,0 0-6,-2-1-16,1 1-12,-3-1 17,1 2-17,-1-2 0,1 0 17,0 1-5,-1-1-1,0 1 17,0-1-5,-1 0-1,0 0 7,-1 0-12,0 0 0,-1 0 0,0 0 0,-2 0-6,0 0 0,-2 3 6,-1-1-16,0 1 16,-1 0 5,0 0-10,-1 1 10,1-1 6,2 0 1,0-1-1,3 0 0,0-1 0,3 0-11,0-1 11,0 0-16,1 0-6,0 0 5,0-1-5,1 1 5,0-1 12,1 1-6,0 0-6,2 0 1,1 0 16,1 0-6,-2 0 18,2 0 16,-2 1-39,2 0 0,-1 0-6,1 1-16,1-1 16,-1 0 1,2 0-1,0-1-5,-1 1 22,1 0-5,1 0-1,0-1 12,0 1 0,1 0 11,0 0 0,1-1-6,0 1-5,1 0-11,0 1 5,0-2-11,1 2 6,-1-2-6,0 0 0,0 0-28,-1 1 39,-1-1-6,0 1 1,0-1 33,-1 0-28,0 1 1,0 1-1,-1-1 0,0 0-22,0 0 16,-1 0 7,0 0-24,-1 1 29,2-1-11,-1-1-6,2 0-6,0 0 34,-1 0-11,1 0-6,-1 0 34,1-1-45,-1-1 17,0 2-6,0-1 11,0 0-16,-2 1 0,2 0 5,-2 0-45,0 0 40,1 0-17,-2 0 5,2 0 6,-3 0 0,1 0 11,-1 0-16,-1 0 33,1 0-28,-2 2 11,0-2 0,-1 1 17,-1 0-45,-1 1 6,-1-1 11,0 1-56,1 0 56,-1-1 0,1 0 0,-1 0 11,1-1-5,-1 0 5,-1 0-5,0 0 10,0 0-16,0 0 12,1 0-1,-1 0 0,1 1-11,1 1-11,-1 0 5,0 1-22,1-1 23,0-1 5,0 0-12,0 0 18,2-1 0,0 0-6,1-1 5,1 0 23,1-1-11,1 1-6,1-1 0,-1 0-11,2 1-5,-1 0-1,1 1-5,-2-1-6,0 0 17,0-1-5,0 1 5,0-1-6,1 1 6,2-1 11,0 0-5,1 1 27,0 0-21,2 1-1,0-1-11,1 1-34,-2 0 40,2 0-6,-2 0 5,2 0-16,0 0 6,1 0-1,0 0 0,0 0 12,-1 0-6,-1 0 6,-1 0-1,-2 0 12,0 0-23,-1 0 6,0 0 0,-1 0 0,2 0 0,0-1 0,1 1 0,0-1-16,0-1 32,0 0-27,0 0 11,0-1 23,0 2-29,0-2 23,-2 1-6,1 0-5,-2-1-1,0 1-10,0-1 16,-2 1 0,2 0 0,-2-1-11,2-1-17,0 0-27,1 0 44,0-1 5,2 1 1,-2-2 22,1 1-45,-1 0 34,-1-2-17,-1 1 11,1-1-11,-2 1-6,0 0 12,0 1-6,-2 0 6,2 1-18,-1 0-4,0 0-1,1 0 17,0 1 0,0-1 0,1 0 11,-1 0-11,1-1 0,0 1 0,0 0 0,0 1 6,1 0-1,-3 0 1,2 0-1,-1-1 1,0 0-12,2 0 12,-1-1-17,1 0 11,0 1 11,1-2-22,-2 2 11,2-2-11,-1 2 16,0-2 12,0 0-6,-1 0-16,0 0 10,0-1-5,1 0-5,-1-1 21,1 1-16,0-1-11,0 1-6,1-1-5,1 1 16,0-1 12,1 0 5,-1 0 0,1 0 1,0-1 4,1 1 7,1 1-18,0 0-10,2 0 5,1 1 0,2 0 5,0 1-5,1 1-5,2 0-12,-1 0 6,2 0 11,-1 0 5,0 0 12,0-1-17,0 1 17,0-1-6,-2 1 0,1 0 6,-2 0-22,0 0-1,-1 0 0,-1 0-5,-1 0 0,0-1-6,-1 2 0,-1-1 6,0 2 11,1 0 0,-1 0 11,1 2-16,-1-2 10,1 2-5,-1 0 0,-1-1 12,1 1-18,-1-1 12,1-1-18,0 0 24,1-1-24,0 0 1,1 0 11,-1 0 6,1 1 5,-1-1-5,1 0-1,0 0-10,2 0 10,0 0 6,0 1 1,1-1-12,0 2 0,1-2-12,-1 1-10,1 0 16,-2-1-5,0 1 6,-1 0 5,1 1-6,-1-1 17,1 0 0,-1 1 1,0-1-12,1 0-6,1 1 17,-1-1 0,1 0-11,-1-1 0,0 0-16,0 1 4,-1-2 18,1-1-12,-1 0 1,-1-1 10,1 0-5,-1 0 0,1-1 12,-2 1-1,2 1-11,0 0 11,0 0-5,0 1-6,0 1 11,2-1-22,0 1 11,1 0-12,0 0 7,1 1 5,0-2-6,0 0 6,-1-1 0,0-2 11,-1 1-5,0-1 11,1 0-28,-1 0 22,0 1-11,1-1 0,-2 2 5,2-2-16,0 1 17,0 0-17,1-1 11,-1 0-6,1-1 0,0 0 6,0 0 6,0-1 11,0 0-12,0 0 1,0 0-17,-1 1 5,1-1 12,-1 1-6,0 0 17,2 0-29,-2 1 1,1 0-6,1 0 17,0 2 0,0-2 0,0 1 0,0 0-5,0 0 16,0-1-5,1 1 5,0-2-11,1 1-6,-1-2 6,1 2 0,-1-1 0,1 1-5,-1-1-7,0 0 7,-1 0 10,0 0-5,0 0 0,-1 0 0,2-2 0,-1 2 0,1-1 12,-1 2-1,2 1-11,-1 0 0,1 1 5,0-1-10,1 2 10,-1-2-10,0 2-6,0-1 5,0 0 12,1 1-6,-1-1 0,2 0 0,-2 1-12,1-1 12,0 1 6,2-2-12,-2 2 1,2-2 10,-1 1-5,1-1 0,0 1 0,0-2-28,0 1-16,2-1-12,1 1-17,2-1-17,2 1-16,1 0-6,2 1-11,-1 1 5,2 0-5,0 2 0,-1 0-34,0 1-6,-1-1-33,-1 1-72,0-1-85,-2 1-196,-1 0-219,-2 1-240,-1 0-319,-1 0-3748,-1 0-2861,0 2 7936,0-1 0,0 2 0,0-2 0</inkml:trace>
  <inkml:trace contextRef="#ctx0" brushRef="#br0" timeOffset="214440">6481 4807 10433,'15'-16'1428,"-4"2"-1159,-7 12-95,-1 0-68,1 1-22,1 1 6,0-1-12,1 1 12,1 0 16,0 0 6,1 0 28,2 0 45,-1 0 33,1 0 62,0-1 6,0 0-12,-1 1-10,0-1-63,0 1-33,0 0-22,0 0-6,0 0 17,1 0 17,0 1 5,0 1 17,0-1 6,0 1-1,0 0 6,0-2-39,0 2-22,0-2-17,-1 0-23,0 1 12,0-1-1,0 2 7,0-2 4,1 2-4,-1-1 10,1 0 0,0 0 1,0 0 5,2 0 0,1 0 0,1-1-6,0 1-5,1 0 6,0-1 5,1 0 6,0 1-6,0-1-23,2 1-10,-2 1-29,1-1 12,-1 2 5,-1-2 11,2 0 12,0 0 11,1 0 16,0 0 1,-1-1 5,1 0-11,-1 0-17,0 0-11,0 0 6,1 0-6,-1-1-11,1-1 5,-1 1-22,-1 0 0,1 0 0,-2 1-11,2-1-6,-1 1-5,0 0-12,-1 0-16,0 0 5,-1 0-6,1 0-4,-1 1-12,0 0 5,1 1-5,0 1 0,-1-1 0,1 1 0,-2-1-1,1 0 7,-1-1-6,0 1-12,-1-2 1,1 2 5,0-2-22,-1 1 22,0-1-11,0 2 0,-1-2 6,-1 2-12,0-1 17,-1 0-11,0 0 0,0 0 6,0 0-1,0 1 12,0-1 6,0 1-1,0 0 0,1 0-5,0 0 11,2-1 11,0 0-11,1 0 0,2 0-11,0 0 6,1-1 5,1 1 5,2-1 6,0 1-16,0-1 27,0 0-11,0 0-11,1 0 17,0 0-22,1 0 10,0 0 6,1 0 1,-1 0 16,-1-1-12,0 0 1,-2 0 6,1 0-18,-1 0 6,1 1 1,-1-1-24,1 1 7,0 0-12,1 0-5,0 0 16,0 0-11,1 0 0,1 0 1,1 0-1,1 0-6,1 0-5,0 0 12,0 0 4,0 1 1,-2 0 6,1 1-7,-1 1 1,1-1 11,-1 1 6,1-1 5,0 0-11,0 1 0,0-1-6,-1 1-10,0-1 10,-1 0 0,-1 0 6,0 0 6,-1 1-6,-1-1 0,0 0-6,0 1 1,0-1-1,-1 0 12,2 0-6,-2 1 5,1-1-10,0 1-18,0 0 1,0 0-6,0 0 17,0 1-12,1 0 7,-1 0-1,0 0-6,-1 1 7,-1-2-1,1 1 11,-1 0 6,0 0 17,0-1 5,0 1 1,0-1-12,0 1 0,1-1-5,-1 2-12,1 0 12,-1 0-17,1-1-1,0 0-10,1 1 5,1 0 0,0 0 1,1 0 4,0 1-21,-1 0 16,0 0-11,0 0 11,-2 0 6,1 0-23,-2 0 12,1-1 0,-2 2-6,1-1 5,-1 1-5,-1-1 0,-1 0 11,-1 0-5,0-1 16,-1 0 1,-2 1-12,-1-2 17,0 1 0,0 0 0,-1 0 6,1 0-12,1 0 0,0 0-5,2 0 0,0 0 0,2-1-12,0 0 7,0 0-7,2 1 18,-1-2-1,0 2-16,0-2 5,-1 1-17,0-1 12,0 1 5,-1-1-17,-1 1 12,-1 0-6,0-1 6,-1 1 33,1 0-28,-1 0 6,0 0 5,0-1-16,0 0 33,-1 0 0,0-1 6,-2 0 5,2 1-5,0-2 1,1 2 4,1-2-16,1 2-12,2-1 0,1 0-10,1-1 32,1 1-16,-2 0-11,2 1 6,-1 0-18,-1 0 18,0 1-1,0-1 6,0 1-17,1 1 12,-2 0 5,2 1-6,-1 0 6,1 0-17,0 1-5,1 1 11,-1-1 5,0 1-11,-1 0 6,0-1 0,-1 0 5,-1 1 1,0-1 5,0 0 0,-1 0-34,1 0 34,-1 0-6,0 0 6,1 1 34,-1-1-56,0 0 5,-1 0-11,-1 1 0,0 0 11,-1 0-5,-1 2-6,0-1 5,-1 1 6,-1 0 12,1-1-6,-2 0-29,0-1 29,-2-1-6,1 0 1,-1-2 21,0-1-27,-1 0-1,1-1-5,-1 2 17,0-1-6,1 1 12,0 1-6,-1-1-17,0 0 22,1 0 0,0 1 1,0 0-1,0-1-5,1 2-6,-1-1 6,0 1 5,0 0-10,0-1-1,-1 2-11,1 0 17,-1 1-6,0 1 6,1 0 5,-2 0-16,2 0 16,-1 0-11,0 2 0,0-2-5,-1 0 5,1-1 0,0 0 1,0-2-1,1 2-17,-1-2 1,1 1 5,0-2 0,-1 1 22,1-1-11,-1 0-5,1-1-6,-1 0 11,1 1-5,-1-1-1,1 1 18,-1 0-18,1-1 1,-1 2 5,0 1-5,0 0 5,-1 1-11,-1 0 5,0 1 1,0 0 0,0 0 22,0-1-12,0 0 1,0 0 6,0-2-7,-1 1 7,0-2-6,0 2-17,1-2 5,-1 1-5,0-1 0,0 1 6,0-1-6,0 0 0,0 1 0,0 0 11,1 0-5,0 1 10,-1-1-16,0 0 17,1 0-6,-2 0-5,1-1 22,-1 1-22,0 1 5,0 0 11,-1-1-16,0 1 11,-1 0-6,0 1-6,0 1-5,1 0 23,-2 0-1,1 0-5,0-2 5,-1 1-5,1-1 0,-1-1 5,1 1 6,-1-1-5,1 0-12,-1 0 6,2 0-12,-1 0 12,1-1-6,0 0-11,0 0 0,-1 1 0,1-1 23,1 0-1,-1 0-5,-1 0-11,1 0 5,-1 0 6,0 0-6,0 0 0,0-1-5,-1 1-6,0-1-6,-1 1 17,0 1-16,1 0 16,-1-1-11,0 1 11,-1 1 6,-1-1-12,0 2 23,-1 0-33,0-1 10,-2 0 12,3-1 0,-1 0 5,2-2-38,-1 1 4,1-1-44,0 0 51,1-1 22,1-1-17,1-1 39,0 1-39,1-1 17,-1 1-1,1-1 1,0 0 0,-1 0 0,1-1-6,-1 1 6,0 0-6,0 1-11,0-1 6,0 0-40,0 0 34,0 0 6,-1-1-1,0 0 18,0 1-12,-1 0-6,1 1 7,-1-2 21,1 1-16,-2 0-6,1 0 6,-1 1-23,0-2 12,1 1-6,0 0 6,1-1-18,-1 0 18,2-1 11,-1 1-6,1-1-5,-1 1-12,0 1 12,0 0-6,-1 0 33,1 1-33,-1 0 6,0 0-1,-1 1-27,0 0 39,0 0-28,1 0 5,-1 0-5,2-1 11,-1 1-6,1 0 12,-1-1-1,1 1 1,-1-1 5,0 0-5,-2 0 22,1 0-28,-3 1 5,0 0 1,-2 0-17,-1 0 16,0-1-10,-1 2 5,1-1-11,-1 0-1,2 1 12,-1 0-5,1 0 10,1-1-5,0 0 17,0 0-6,1-1 1,-1 0 4,0-1-21,1 1 16,-3-1-5,1 1-6,0 0 0,-1 0-6,1 0-16,1-1 22,-1 0 0,3-1 5,0 1 1,1 0-12,0 0 17,0 0-5,0-1 5,0 0-5,0 1-12,0 0 17,-1 0-11,0 0 12,0-1-24,-2 0 1,0 1-6,-1-1 12,0 1 16,-1 1 0,0-1-11,1 1 0,-1 0 11,1 0-5,1 0 11,0 0-17,0 1-6,1 0 6,0 0-11,-2 0-6,2 0 17,0 0-5,0 0-1,1 0 17,1-1-5,1 0-17,1 0 5,0 0 6,1 0 11,-1 0 0,1 0 6,-1-1-17,-1 2-5,0-1 5,0 0-12,-1 0 12,0 0-5,0 0-1,-1 0 1,1 0 10,-1 0-5,1 0-11,-2 1 11,2 0 0,-2 1 0,0-1 22,-1 2-10,0-2-12,0 1-6,1-1 6,0-1 0,1 0 6,-1 0-6,1 0-6,-2 0-11,0 0 17,-1 1-11,0-1 11,-1 0 11,1 0-22,-1 0 22,-1 1 0,1-1-5,-1 1 0,0-1-12,1 1 0,-1-2 12,2 0 0,1 0-6,1 0-12,0-1-4,2 1 21,1 0-5,0-1 6,-1 1 5,1 1-28,0-1 23,-1 1-1,1-1 1,-1 1 5,0-1-11,0 1 11,-1-1-16,1-2 10,-2 2-5,0-1-11,-1-1 11,-2 2 0,0-2 11,-1 1-5,0-1-6,-1 1-6,-1-1 6,0 1 6,-2-1 5,1 1-11,1 0 0,0 0-5,1 1-7,1-1 18,0 0-28,1 1-1,1-1 12,0 1-11,1-1 22,-2 0 5,1 0 12,0 0-23,-1 0 18,3 1-1,-2-1-6,2 0-5,-1 0-11,0 1 0,0-1 0,-2 2 33,0-1-22,-2 0 0,-1 0-11,0 0-11,-1 1 22,0 0 11,0-1 0,-1 1-17,2-1 23,0 0-11,0 0-6,0-1 5,0 0-16,0 0 0,0 0 0,-1-1 16,1 0-5,-1 0-5,-1 0-1,1 0 6,-1 0 6,-1 0-6,1 0 11,-1 0-22,1 0 16,0 0 1,2 0 0,-1 0 10,0 0-27,0 0 0,0 0 5,0 0 6,0-1-5,0 0 10,0 1-10,1 0 16,1 0 0,0 0 0,1 0 1,-1 0-24,-1 0 18,1 0 5,1 0-11,1 0 11,0 0-11,1 0-11,1 0 6,2 0 10,-1 0-10,1 0-1,0 0 0,0 0-5,-1 0 22,0 0 1,-1 0-12,0 1-12,-2 1 1,0 0 0,-1 0 22,0 0-11,1 1 0,0-2 0,1 1-11,1 0 45,-1-1-40,1 0 0,0 0 12,1-1-34,-1 2 45,2-2-6,0 1 0,0 0-11,1 0-5,1 0 5,0 0 5,1-1 1,-2 0-12,1 0 1,0 0-12,0 1 22,-1-1-5,1 1 12,-1-1-18,0 0-11,0 0 28,0 0-11,-1 1 0,-1 0-28,0 0 28,1 1 0,-1-1 6,1 1 28,-1-1-46,-1 1 7,0 0 5,-2 0 5,0-1 7,-1 1-12,0-1-6,-1 1 0,1-1 12,-2 0-6,0 1 11,1-1-28,0 0 23,0 0 0,2-1-12,1 2 51,1-2-62,0 1 11,1-1 6,0 2-5,-1-2 16,0 1-11,1 0-11,0 0-6,0 1 23,1-1 10,0 0 1,-1 1-34,0-1 12,0 1-6,0-1 11,0 1 28,-1-1-34,-1 1 12,0-1-23,-2 0 28,0 0-5,1 0-18,-1 0 24,1 0-52,1 0 52,0-1-7,0 0 6,0 1 6,-2-1-34,1 0 17,0 0 0,-1 1 23,0-1-12,-2 1-17,0-1-10,-3 2 16,0-2-12,-2 2 24,-1 1-1,-1-1-50,0 2 44,0-1-5,1 0 6,0 0-1,1-1-10,3-1-1,1 1 6,2-2 28,1 2-33,3-2-7,-1 1 7,3-1-6,0 0 22,1 0 6,0 0-17,2 0-23,-1-1 23,0 0 0,0-1 23,0 0-7,0-1-16,0 0-5,-1 0-6,1 1 22,0-1-22,0 2 11,-1-1-6,0 0 0,-1 1 23,0 0-11,-3 0-12,2 1-5,-3 0 17,1 0 5,-1 0 11,0 0-11,-1 0-16,1 1-6,-1 0 5,1 0 17,-2 1-11,0-1-5,0 0-1,2 0-16,-1 1 33,0-1-6,0 1 1,-1-1-6,0 0 0,0-1 6,0 0-1,-1 0 12,0 0-17,1 0-11,-1 0 11,1 0 11,0 0-17,0 0 1,0 0-1,1 0-11,-1 0 17,1 0 6,0 0-6,-1 0 0,1 0 6,-1 0-1,0 0 1,-1 0 11,1 0-29,1 0 7,-1 0 10,1 0-10,1 0 10,1 0-10,0 0-6,0 0-6,1-1 22,-1 1 12,1-1-11,0 1-12,-1 0 6,1 0 0,0-1-5,0 0 21,0 0-27,-1 1 6,0-2-1,-1 1 0,-3 1 12,0-1-17,-1 1 16,0 0-16,0 0 17,-1 0 5,1 0 0,-1 0 0,1 1-5,0 0-12,2 2 18,0-1-7,1-1-5,1 0 0,0-1-11,1 1 5,2-1 1,-1 0 10,2 0 1,-1 0-6,2 0 34,1 0-12,1-1-5,0-1 0,1-1-17,-1 0 5,0-1 6,0 1 1,0-2-1,-1 2-17,-1-1-5,-1 0-6,0 1 6,-1-1 5,-1 2 1,-1-1 5,0 1 11,-2-1-11,0 1 6,0-1 22,0 1-28,-1-2 5,-1 1 6,1 1-16,-2 0-6,0 1 5,0-1 0,-1 1-5,1-1 11,-1 0 6,1 0-12,0 0 1,1 0 16,-1 0-6,2 1 7,0-1 4,2 1-16,0-1 6,0 0-17,0 0 0,0 0-1,-2-1 1,1 1 6,-1 0-7,0 0 18,-1 0-6,0 1-6,-1-1 6,0 0 0,-1 0 17,1 1 6,2 0-1,0 0-22,1 0-11,1 0 5,0 1-5,2 0-6,-1 0 17,0 0 0,2 0-22,0 0 33,0 0-5,2 0-6,-1 0 16,0 1-4,0-1-7,-1 0 6,0 0 6,0 0-28,0 0 17,0-1-6,0 1-12,-1 0 12,0 0-5,0 0-18,1 0-10,0 0 38,0 0 1,0 0 5,0 0 28,0 0-33,1 0 0,0-1-1,0 0-16,0 0-6,0 0 12,-1 1 16,0-1-22,-2 1 11,2 0-12,-1 0-4,0 0-1,0 0 22,0 1 1,0 0 0,1 0 22,-1 1-40,1 0 18,0 0-6,0-1 11,1-1-5,-1 1-12,0-1 17,0 1-39,0-1 28,0 0-11,0 0 0,0-1 0,-1-1 33,0 0-11,0-3-11,0 1 34,0-1-45,0-1 22,0 1 0,-1 0 12,1-1-29,-1 2-5,0-1 5,1 1-39,-1 1 68,1 0-34,-1 0 16,2 1 12,-2-1-34,2 1 23,0-1-12,-1 0 23,0 0-6,-2 1-5,0-1 5,-3 0-5,-1 0-23,0-1 6,-2 1 11,2-2-28,-1 0 33,1-1-10,1 0 5,-1 0 0,2 1 0,1-1 11,1 1 0,1-1 28,2 2-39,0-1 6,1 1-1,1 1-10,0 0-1,-1 0-5,2 1 0,-1 0-28,1 0 27,0 2 12,0-1-5,-1 0 10,1 1 7,-2-1-7,2 1 18,-3-2 16,2 2-22,-2-2-6,0 0-11,-2 0-23,0-1 23,0 0 0,-1 0 0,1 0-22,0 0 11,-1-1 16,1 1 1,1-1 11,0 0-6,0 0 6,0 0-6,1 1 11,0 0-5,0 0-17,0 1-11,0 2 11,1-2 0,0 2-11,1 0 0,0-1-17,1 1 16,0-1 12,0 0 12,0-1 21,0 1-16,0 0-6,0 1 0,0-1-16,-1 1 22,0-2-17,-1 2 0,1-2 11,-1 1-22,0-1 16,0-1-5,0 0-11,0-1 17,0 0-1,1 0 6,-2 0 17,2 0-22,-1 1 5,1-1-5,-1 2-1,0-1-16,1 0 11,-1 1-5,0-1-1,-1 1 17,0-1-22,-1-1 5,0 1-5,-1-1 22,0 1 1,-2-2 4,0 0-16,0-1-11,-1 1 11,0 0 0,2 1 28,0 0-22,3 1-6,0 0 0,1 0-23,0 2 29,0-2-23,0 2 6,-1-2 11,1 1-11,-2-1 22,0 1-5,1 0 16,-2-1-22,2 1 11,-1 0 0,1-1-16,-1 0 5,0 0 0,1 0-6,-1 0-16,1 0 33,0 0-17,0 1 6,1-1 0,0 0-11,1 0 17,1 0-12,0-1 23,1 1-17,0 0 11,0 0 0,-2 0-5,0-1 0,-1 1-18,0-2 12,-1 2-11,-1-2-6,0 1 17,0 0-11,0 0 0,-1-1 28,0 2-12,-1-1 1,1 1 22,-1 0-45,0 1 28,0 0-11,0 1 0,-1-1 12,1-1-12,0 1 0,-1-1-6,1 1 12,-1-3-18,0 2 12,0-2 0,-1 0 0,2 0 6,-1 0-12,1-1 29,1 0-34,0 1 5,1-1 12,0 1 5,0-1 0,2 2-11,0-1-6,0 1-22,0-1 34,2 1-17,-1 0 5,0 0 17,0 0-16,0 1 22,0-1-17,0 0 16,-1 0-10,0 0-17,0-1 22,0 0-5,0 0-1,-1 0-5,0 1-11,0-1-17,-1 1 22,0-1 6,-1 0 12,0 0 4,0 0-32,-1 0 21,0-1-10,0 2 16,-2-2 0,2 1-5,0 0-1,-1-1-10,1 1 5,1-1-6,0-1 0,0 2-16,1-1 28,-1 0-12,1 1 6,1 0 11,0 0-16,0 0 5,0 2 0,1-1 11,1 2-6,-1 0-5,2 0 6,0 0-17,1 1 16,0-2-10,1 2 5,-1-2-11,1 2 11,1-1 0,0 0-6,0 0 6,0 1 0,0-1 6,0 0-1,0-1 12,0 1-34,-1-1 23,0 0-6,-1-1 0,-2-1 11,0 1-22,0-2 11,-1 1-11,0-2 11,0 0 0,-1 0 11,0 0 6,0 0-1,1 0 7,1-1-5,-1 1-18,0 0 0,0-1 0,1 0 0,-2 0 0,1 0 0,0 1 0,0-1 0,1 0-13,-1 0 13,0 0-5,2 0 10,-2 0 1,1 0-12,0 0 12,-1 0 1,1 0-7,0 1 0,0 0 0,1 2 0,0-1 0,1 1-7,0 0-4,0 0 0,1 0 5,-1-1 0,0 0 12,1 0-6,-1 0 11,1-2-5,0 1-1,0-1 1,0 0-12,1 1 19,0-1-13,0 1 0,1-1 0,-1 1 0,1-1 0,1 1 0,-1 0-7,0 1 7,1-1 7,-1 2-7,1-2 0,0 1 0,1-1 0,0 0 0,0-1 0,1 1 0,-1-1 0,1 0 0,-1-1 0,1 1 0,-1-1 0,1-1 0,0 1-7,0-2 1,0 2 19,0-3-20,0 2 1,0-2 6,0 1 0,0-1 13,0 1-13,0 0 0,0-1 0,0 1 0,0 1 0,0 0 0,0 0 0,0 0-7,0 0 7,1 0-6,1 0 6,0 0 6,1 0 1,0 1-14,1 1 14,0-1-7,0 0 0,-1 1 0,1 1-7,-1 0 1,0 2-5,0-2 0,0 1 11,0 0-11,2-1-6,-1 0 11,2-1 1,-1 1 5,1 0 11,0-1-11,1 1 6,0 0-6,0-1-6,0 0 6,0 0-11,0-1 11,1 0-6,-1-1 12,2 1-1,-2 1-16,1 0 0,-2 2 11,1 0-6,-1 1 6,0 1 0,0-1-5,0 1 10,0 0-5,1-1 0,0 0 0,0 0 0,1 0 0,-1-1 0,1 0-5,-1-1-1,0 1-5,0-1 5,0 2-5,0-1 6,1 0-1,-1 1 6,2 0-11,2-1 11,0 1-6,3-1 12,1 1-12,2-2 1,0 0-1,2 0-11,0 0 28,1-1-22,-1 1 6,2-1 5,-1 0-6,1-1 12,-2 1-6,0 1 0,0 1 0,-1 0 0,0 0 0,-1 1 5,-1 0-10,0 0-1,-3 1 0,2 1-16,-1-1 33,0 1-11,1-1 0,-1 1 0,1-1-17,-1 2 23,-1-1-6,1 0 6,0 0-12,1-1 12,0 0-1,2-1 1,1-1-1,-1 1-16,3-2 0,0 1 11,0-1 0,1 0 0,0 1 6,0 0-12,-1 0 17,0 1-11,0 0 0,-2 1 17,0 0-34,-1 0 23,0 1-6,-2 0-11,1 1 22,-2 0-22,1-1 5,0 1 0,-2-1 1,1 1 10,-1-1-5,1 1 0,-1-1-5,1 1 22,0-1-12,2 0 6,0-1-11,1 1-5,1-1-1,1 1 6,1-2 0,0 2-5,0-1 10,0 1-16,1 0-6,0 0 17,1 1-5,0 0 10,-2 0 12,1 0-17,-1 1 11,-1-1-5,0 1-6,-2-1 5,0 1-10,-1-1 10,0 0 1,1 0-6,-1 0-6,1 0-5,0 0 28,1 0-11,1 1-1,1-2-5,2 1-28,1 0 28,2-1 0,0 1 11,1-1 1,-1 1-24,0 1 12,0 0-5,0 0-1,-2 0 6,1-1-11,1 0 0,0 0 22,2 0-17,0-1 12,1 1 11,-1 0-34,1-1 23,0 2-1,-1-1-5,-1 1 6,-1 0-6,-1 1 5,-1 0-5,-1 0 17,-1 0-22,0-1-7,-1 0 7,-1 1 5,0-1 5,-2 1-5,-1 0 0,-1 0-5,-1 0 16,0 0-5,0 0-1,1 0-22,2 0 12,1 0 5,2 0-11,2 0 44,1 0-38,3 1-7,1 0 12,2 0-22,0 1 28,1-1-6,0 1 0,-1 0-17,0 0 17,0-1 11,-2 1-5,1-1-6,-3 1-6,0-1-5,-1 0 11,-2 1 28,-1 1-28,0 0 0,-2 0-6,1 1 6,-1-1 0,0 1 6,0 0-1,-1 1-49,2-1 49,-1 1 1,2 0-6,1-2 22,1 1-33,2-2 0,1 0 11,1 0-6,1-2 1,1 1 5,1-1-12,1 0 35,1 0-23,0-1 0,0 0 0,1-1-51,-1-1 63,3 1-12,-3-3 5,0 2 12,-2 0-23,-1-1 6,-4 1-5,0-1 27,-5 1-27,0 0-7,-2 0 12,0 0 0,0 0 6,0 0 5,2 1 0,1-1-22,1 1 17,0-1-6,1-1 0,0 1 11,1 0-17,-1 1 1,0-1-6,0 0 39,0 1-34,0-1 0,1 1 1,-2 0-29,0 0 45,0-1 1,-2 2-18,0-1 0,-1 1 1,-2 1-6,-1-1 22,-1 0-6,-1 0-5,0 1 6,0-1-17,-1 1 44,2 0-44,-2-1 6,1 0 5,0 1-23,0-1 29,1 0-1,1 0 7,1-1-12,0 0-17,2 1 17,0-1 0,1 0 17,0 0-17,2 0 0,1 0-12,1 0 7,0 1 10,0-1-5,-1 2 0,0 0-16,-1 0 10,0 0 0,-2 0 12,-2 0-23,-1 1 23,-3 1-12,0 0 6,-3 0 34,-1 1-45,-1-1 5,-2 1 0,0-2-5,-1 1 17,-1 0-1,-1-1-16,-1 0 11,-1 0 6,1 0-12,-1 0 17,0 1-44,0 0-23,2 0-62,-1 1-111,2 0-85,0 2-196,2 0-201,1 3-421,3 1-906,2 2-2466,2 1-4972,-1 0 9476,0-1 0,-7-6 0,-3-2 0</inkml:trace>
  <inkml:trace contextRef="#ctx0" brushRef="#br0" timeOffset="-208331.73">6350 4588 16656,'33'1'840,"-3"0"-600,-17-5-21,3 1-29,-1-1-39,2-1-44,-1 2-57,0-1-16,-1 3-34,0-1 11,-2 1-11,2 1-11,-2 0 11,1 0 0,-2 2 0,1 0 17,-2 2 16,1-2 6,0 1 29,-1-1 21,0 0 58,0-1 71,0 0 51,0-1 22,1 1-28,1-1-50,1 0-45,0-1-39,2-1-40,2 0-21,0-1-18,0 1-17,1 1-5,1 0 0,-1 1-11,1-1 11,-1 1-11,0 0 5,0 0 1,1 0-6,-1 0 11,-1 0-6,-1 0 17,-1 0 17,-1 1 34,0-1 22,-1 2 45,1-1 22,1-1-11,0 0-17,1 0-22,1 0-17,0 0-33,0-2-6,1 1-12,-1-2-10,1 1-1,-1 0 1,2 1-1,-1-1 0,1 2 1,0-2-12,1 2 6,-1 0 0,2 0-6,0 0-6,1 0-10,0 0-6,1 0-12,-1 0 12,-1 0-6,-1 2-5,-1 0 5,-1 1-5,-1-1 10,0 1-10,0-1 11,0 0 5,-1 0 23,2 0 11,-2-2 0,1 1 6,-2-1-18,1 0 18,0 0-6,-1 0 17,1 0-17,0 0 5,0 0 12,1 0-28,1 0 22,1 0-22,1 0-23,0 0-5,1 0-6,2 0 1,0 1-7,2 1 23,0 1-17,-1 0-5,2-1 5,-1 1 6,1 0 0,-2-1-17,0 1 11,0-1-17,1-1 12,0 0 5,-1 0-11,1 0-11,-1 0 22,0-1 0,-1 2 1,-1-2 27,-1 1-28,-1 0 11,0 0 6,-1 1 6,1 0 5,0-1 0,1 2-5,2-1-17,-1 0 16,4 1-27,-2-1-6,2 0 0,-1 1 6,-1-1 22,-1 1 0,-3-1 28,1 1-45,-3 2 6,1-2-1,0 2 7,1-2 5,2 1-6,1-1 1,1-1-18,0 1 12,2-1-6,0 1 6,2-1 0,0 0-12,1-1 23,1 0-11,0 0 11,0 0 0,0 1 6,0 0 11,-2 0-1,0 1 7,-1 0-1,-1-1-11,-1 2-11,1 0 28,-1 0-5,1 1 5,2 0 11,1 0-28,0-1 6,2 2 0,1-1-5,-1 0-12,1 0-6,0-1 0,-1 0 1,-1 1-6,0-1-6,0 0-6,-2 0-5,-1 1 17,-1 0-6,-2 1 6,0-1 11,1 1-11,-1-2 0,0 2 5,0-1 1,-2 1-1,-1 1-5,0 0 5,-2 0-11,0 1 1,-2-1-1,0 2 0,0-2 0,-1 1 12,1-1 5,0-1 0,0 1-6,2-1 6,1 0 0,0 0 0,1 1 0,-1-2-22,0 2 5,0-1-6,-2 0 1,0 0 5,-1 1-5,0-1-6,-1 2 0,-1 0 0,0 1 0,-1 0 0,2 2 5,0 0 1,3 1 5,1 0 0,1 1 6,2-1-6,-1 0 1,1-1-12,0-2 5,-2-1 1,0 0-6,-1-1 11,-1 0-11,0 0 11,-1 1-5,0-1-6,1 1 11,-1 0-11,1 0 11,0 0-5,-2 0-6,-1 0 5,-1-1-10,-2 1 5,0 1 5,-1-1-5,-1 0 0,0 0 0,0 0-5,0 1 10,2 0 7,0 0-1,0 0 17,1-1-17,1 1 0,-2 0 0,1 1 1,-2-1-1,1 2 6,-2-1 11,1 1-12,-2 0 12,2 0-16,-1 0-1,0 0 0,1 1 11,-1-1 6,0 0-16,-1 0-1,0 0-11,-1 0 5,-1 1 12,0-1 0,-1 0-17,2-1 0,-2 1 11,2-1-11,-2-1 34,-1 1-40,0-1 6,0 2-5,0-1 5,-1 1 11,2 0-11,0 1 5,1 0-10,-1 2 5,1-1 11,0 2 6,0 0-12,-1 0-5,0 2 0,-1 1-5,-1 0 27,-1 1-11,-1 2-5,0 1 0,0 2 22,-1 1-12,0 1-4,0 1 4,0 1-27,0-2 28,0-1 5,1-2-5,-2-4-11,-1-2 5,0-4 0,-1 0-5,0-1 5,0-2-11,0 0 0,-1-1-6,0 0 23,-1-1-6,-1-1 1,0-1 10,0 0-44,1 0 33,-1-1 0,1 1-5,0-2 16,0 2-22,0-1 11,-1 0 0,0 2 17,0-1-16,-1 1-12,0 1 0,0-1 16,-1 1 1,1-1-6,0 0 1,0 1-35,-1 0 34,0-1 12,0 1 5,-2 0 0,-1 1-6,0-1 1,-2 1-1,-1 0 40,-1 0-40,-1 0 0,0-1 1,-1 0-23,0 0 33,0-1-10,0-1-18,0 1-10,0 0 16,0 0 6,2 1 0,0-1-1,1 0-44,1 1 6,0-1 0,1 1 16,0 0 0,1 0 1,-1 0-1,0 1 1,0-1 10,0 1 1,1 0-1,-1 0 1,1 0-6,0 0 11,0 0 12,0-1-7,-1 2-16,2-2-5,-2 1-6,0 0 5,0 1 12,-1-1-6,-2 2 0,1 0-6,-2 2 17,1-1-11,-3 1 17,1 0-11,-2-1-6,1 0 11,-1 0-17,0-1 17,0 0-5,2 0-12,1-2 6,2 0 0,0 0 0,2-1 0,-2 1-5,2 0 5,-3-1 11,1 1 0,-1-1 6,0 0 0,0-1-12,-2 2 1,1-2 5,-2 1 0,1 0-22,-2 0 11,-1 1-11,-1 1 0,0 1 16,-2 0-5,1 0-11,-1-1 0,1 0 22,0-1 0,0 0 1,0-1 10,1 1-22,1-2-6,-2 1 6,1-2 12,0 2-18,-2-1 12,2 1-18,-3 0-16,2 0 23,-3 0-1,2 0 1,-2-1 10,1 1 6,1-1 6,2-1-11,0 0 11,1-1-29,0 0 12,0-1 6,0 0-6,-2 0 0,0 1-6,-1-1-5,-2 0-6,1 1 23,-3-1-6,2 0 6,-2 0-1,0-1-5,1 2 11,0-2-11,1 1 12,2-2-12,2 0 0,2-1 5,1 0-5,1-1 0,2 0-17,-1 2 6,1-2-6,-1 1 17,0-1 6,0 1 0,-1 0 5,0 1-6,-3 0 7,1 1-1,-3 0 11,1 0-27,-2 0 5,-2 0-6,1 0-11,-3-1 12,1 2-7,-2-1 12,2 0-11,-1 0 22,1 0-5,2-1-6,-1 0 6,2 1 5,1-1 0,1 0 0,0 0 23,1-1-45,0 0 5,1 0-5,0 0-28,0-1 55,-1 0-27,0 0 17,-1 0-1,0 0 1,-1 0 5,-1 0-11,1 0 11,1 0-22,0 0 17,0 0 5,0 0 0,0 0-11,-1 0-11,0 1 11,-1 0-22,1 0 22,0 1 5,1-1-16,1 0-6,1 0 6,1-1 17,0 1 10,0-1-10,0 0 16,0 0-5,0 0-11,0 0 33,2 0-28,-1 0-33,-1 0-1,0 0-10,0 0 5,-2-1 28,0 0-11,-2 0-6,1 0 34,-2-1-6,1 0 0,0 0 45,1 0-56,-1 1 6,0 0 5,0 1-28,0 0 17,1 0-6,0 0-5,2 0-11,-1 0 22,2 0 0,-1 2 0,1-1 5,-1 1-5,0-1 17,1 0-6,-3 0 29,1 0-40,-3 0 11,1-1 0,-1 2-17,-1-2 12,-1 2-6,0-1-6,-1-1-16,2 0 16,-1 0 12,0 0-6,2 0 28,-1 0 0,0 0-11,1 0-6,-3 0 17,1 0-17,-1 0 0,0-1 1,0 0-7,1 0-10,2 0-1,-1 0 12,0-1-29,-1 0 46,-1 1-7,-2-1 7,-2 1 5,1 1-6,-3 0 1,1 0-12,-1 0 11,0 0-16,0 0 5,2 0 11,0 0-10,2 0 10,1 0-11,0 0 6,2 0-6,0-1 12,0 0 5,0-1-12,0-1 7,1 0-18,1 1 7,1-2 16,1 1 5,0-1-33,1 2 11,0-2-11,-1 2-22,-2-1 44,0 0-22,-1 0 12,-2 1-1,0-1 0,-2 1 11,1 2-22,-1-1 17,3 1 0,0 0-6,0 0 17,2 0 6,-1 1-23,-1 0-5,1 2-6,-1-2-17,1 1 39,1-1-11,1-1 1,2 0-7,1 0 6,0-1-5,1-1 11,-1-1 16,1-2-33,0 0 28,1 0-11,-1-2-22,1 2 16,0-1-22,-1 0 16,1 0 12,-1 1-6,0-2-16,-1 3-12,1 0 6,-2 0 11,0 1 5,-1 0 1,-1 1 22,-1 1-34,1 0 17,0 1-5,0 0 0,-1 0-6,0 1-6,0 0 12,-1 2-12,1-1 23,0 0-17,-1-1-6,0 1-5,0-2 11,0 2 6,0-2-6,-2 0 16,2 0-32,-2 0 21,2 0 6,-1 0 1,1 0-1,2 0-11,0 0-11,1 0-1,0 0 12,2 0-11,0 0 0,2 0 11,1 0-6,1 0 12,2 0 0,1 0-6,2 0-6,0 0 6,1 0 11,-1 0 0,1 0-5,-1 0 5,0 1-28,-1-1-5,0 1 22,-1-1-6,0 0 6,0 0 6,-1 0-23,0 0 28,0 0-5,-1 0 5,0 0-5,-1 1-6,1-1-6,-2 2 6,0-1 0,-2 1-11,0 0 5,-1 0-5,0-1 22,-1 0-16,1 0 10,-1-1-5,0 0-5,-1 0 10,1 0-5,-1 0 0,1 0 0,-2 0 6,1 0 0,0 0-1,0 0 6,2 0-22,0 0 6,1 0-1,0-1 6,1 1 17,-2-1-17,1 1-6,-2-2-11,-1 2 23,0-1-6,1 1 11,-1 0-16,1 0 10,2 0-10,-1 0-1,2 0 28,-2-1-33,2 0 6,-1 1 16,0-2-17,1 1 12,0-1-12,0 0-11,0 0 17,1-1 6,1 0 5,1 0 0,1 0-11,1-1 0,1 1-5,0 1 10,0-1-10,-1 1-6,1-1 5,-1 2-5,0 0 16,-1-1-5,0 1 6,-1 0-6,0 0-17,-1 0 34,-1-1-11,-1 1-6,0-1 5,-4 0-16,1-1 11,-4-1 11,1 1-11,-1-1-11,-1 0 0,-1 0-6,0 2 17,-1-1 0,0 0 0,0 1 0,1-1-22,0 1 22,1-1 0,-2 1 0,1-2 11,-2 1-11,-2 1 0,-1 0 0,-2 1 0,-2 0-6,1 1 1,-1 0-7,2 0 12,0 2 6,2-1-6,1 2-6,2 0-5,0 0 11,0 0 11,2-1-5,0-1-23,2 1 23,1-2-12,0 1 1,1-1 21,1 1-27,2-1 6,0 0 5,2 0-12,0 0 18,1 0-12,0 0 1,-1 0-1,1 0 6,-1 0 6,0 0 16,-2 0-22,-2 0-5,-1 0-7,-3 1 1,0 1 34,-1 1-35,-1 1 12,-2 0-11,-1 0 6,0-1 16,-1 2-6,1-1 7,-1 0-18,1 0 17,-1-1 0,0 2 1,0-1-24,0 0 7,0 0-1,0 0 1,1-1 21,-1-2-21,1 0-1,0-1-5,1 0 5,-1-2 6,2-2 12,0-3-12,0-1 0,1-2 0,0 1 5,2-2 6,0 1 6,1 0-34,-1 0 17,0 1-5,-1 1 10,0 0 1,-2 0-12,0 2 1,-1 0 10,1 1 1,1-1-6,0 0 6,1 0-40,2-1 45,1-1 0,2-1 1,0-1 10,1-1-22,1-1 0,-1 0-6,2-1 6,0 2 6,-1-1-17,1 1 5,1 2 6,-1-1 0,0 2 0,1 0-5,-2 1-23,1 0 33,-2 1 1,-2 1 5,-2 1 0,-1 1-16,-3 1 5,-1 2-12,-1 0 57,-1 0-62,-2 0 6,2 0 6,-2 0-23,2 1 44,0 1 1,0-2-11,2 1-6,1-1 0,1 0 0,0-1 17,0-1-12,0-2-5,0-1-11,1 0 0,1 0 39,0-1-34,2 2 6,2 0-5,0 0-23,1 1 39,1 0-11,1 1 17,0-1-23,1 0 6,0 0 11,1 0-5,1 0 22,1 0-45,2-1 11,-1 1 6,2 0 6,-1-2 0,1 2 5,0-2-22,1 0 5,-2 0 17,1 0 0,-1 0 12,0-1-57,-1 1 40,-1-1-1,0 1-5,-1 0 34,0-1-56,-1 2 10,0-1 1,-1 1-6,-2 1 23,0-1-6,-2 1-17,-1 0 12,0-1 10,-1 1-5,1-2 17,0 1-6,-1-2-22,0 0 17,-1-1-12,-1 0 28,2 0-27,-2 0 5,2 0-6,0 2 6,0-2 0,0 1 0,1 0-5,1 0-7,0-1 12,0 1 17,1-1 6,0 0-12,2-1 6,-1 1-6,3-1 0,0 0 11,1 0-27,1-1-1,0 0-11,0 0 34,0-1-11,-1-1-12,1 1 17,-1-1-50,-1 0 34,0-1 10,0 0-5,-2 0 6,1 0 5,-1 1-11,0-1 0,-2 0 28,2 1-39,-3-1 0,1 1-6,-1-1 17,1 1 0,0 0 5,0-1 1,0 1-40,0 0 23,1 0 6,0 1-1,1-1 12,0-1-18,0 1 12,0-1-11,1 0 34,0 0-29,1-1 12,1 1-12,0 0-11,0-1 28,1-1-11,0-1 6,0 0-28,1-1 16,1 1 12,0 0-1,0 0-5,1 2 0,1 1-11,0 0 0,1 0 44,0 1-44,0 0 6,1 0-1,-1 0-16,1-1 27,-1 2-10,2-1 10,-2 1-16,2 1 11,-1-1 11,1 2-28,1 0 12,0-1-12,1 2-5,1-3 16,0 1 12,0-2-18,1 1-4,0-2-1,0 0-22,0 0 22,2 0 0,-1 0 11,2 0-38,0 1 38,0 1 0,0-1-16,0 3 39,0-1-45,-1 2 5,2-2 18,0 1 5,0 0 0,0 0 0,1 0-11,-1-1-1,3 0 1,-2-1 6,2 1 10,-1-1-44,2 0 39,-1 1-6,0-1 1,1 0 44,-1 0-50,2 0 5,-1-1-5,2 0 11,1-2 0,0 1-6,0-1-5,1 0 6,-1 1 5,0 0 11,0 1-6,-2 0-21,1 1 10,-1-1 0,1 0 6,-2 0 6,1 0-17,0 1 0,-1-1-6,0 1 28,-1 1-33,0-1 10,0 2 7,0 0-34,0 0 50,-1 1-11,0-1 0,0 1 5,0-1-16,1 2 0,0-1 17,-1 0-6,0 0 0,0-1-6,0 0-11,1 0 45,0 0-33,0 0 10,0-1-5,1-1-50,0 0 50,1 0 0,0 0-11,2 0 16,0 0-22,3 0 12,1-2-12,3 1 11,1-1-10,1 0-1,3 0 6,0-1 5,1 1 6,2 1 0,-1 0-6,2 1-16,-1-1 16,1 0 6,-1 0 6,0 0-6,-1 1 6,0 1-6,0 0 0,0 1 33,-2 1-50,1 1 12,-1 0-6,0 1-1,-1 0 18,2 1-6,-1 0-6,1 0 6,0 0-5,1 0 10,0 0 12,1-1-34,0-1 17,3-1-5,1-1-1,1 0 45,1-2-44,-1 1 5,1 1-11,-4 0-23,0 1 45,-2 1-5,-2 0-12,0 1-5,1 0 5,0 2 12,0-1 5,1 1 23,0 1-23,-1-1-28,-1 1 12,0 0-7,-2-1 12,0 1 6,0-1-12,0 0 18,2 0-1,1-1 0,1-1 6,1 1-45,1-2 33,1 2 1,0 0-6,0 0-6,1 1 6,-1 1-16,2 0 4,-1 1 40,2-1-39,1 1 11,0-1-5,1 1-12,0-1 17,-1 1 5,0 0 7,-2 0-46,1 0 40,-2 1-12,0 0 6,-2 0 22,-1 1-16,-4 0-12,-2 2 1,-2 1 22,0 0-6,-1 0-17,-1 0 6,1-2-5,1 1-7,2-1 29,3-1-11,2 0-17,4-1 22,4-1-6,4-2-10,2-1 16,2-3-22,0 1 0,-1-1 5,-1 1 28,-1 0-22,-3 1 0,-1 0 0,-4 1-33,-2 2 38,-4 0 7,-2 1-12,-3 0 0,-1 1-12,-2 0 12,-2 0 0,0 0 12,-2 0-1,2 0-22,-2 0 11,2 0 28,0 0-34,2-1 12,2 0-1,2 0-33,1 0 28,1-1 6,-1 0-6,1 1-6,0-1 12,1 0-1,-1 1 1,2 0 16,0 0-27,2 1-1,0-1 1,0 1-7,0 0 12,0 0 0,-2 0 0,-1 0-16,-1 0 21,-1 0 1,-1 0-6,1 0-11,-1 0 11,1 0 0,-1 0 0,0 0 28,0-1-23,-1 0-10,1-2-1,1 1 0,0-2 1,2 1 10,-1 0-10,1 0-6,-1 1 11,1 0 0,-1 1 11,0 0-17,0 0 12,0 1-6,-1 0-11,-1-1 27,-2 1-10,0-1-12,0 1 6,0 0-5,0-1-1,0 0 12,0 1-6,-1-2-23,1 1 35,0-1-12,0 1 11,0 0 0,0 0-17,0 1 1,0 0 5,1 0 0,1 0 0,0 0-6,1 1 1,-1 0-1,1 2 12,0-1-6,0 1 5,0-2-10,-1 1-7,0 0 18,0-1-6,0 1 17,1-1-12,0 0-10,0 1 10,2 0 1,0 0-12,1 1 1,0 0-1,2 0-5,-1 2 5,1-2 12,-1 2-6,1-2-6,-2 1 6,0 0 6,-3 0-12,-1-1 18,-2-1-1,-1 0-11,-1-1 0,-1 0 5,0 0-10,-2-1 10,-2 0-5,1 0-5,-1 0 5,0 1 0,0-1 5,0 1 1,2-1 0,2 1-1,1-1-5,2 0 6,1 0-6,0 0 0,1 0 0,1-1-6,-1 1 1,0-1-1,0 0 6,-1 0-6,1 0 1,0 0 5,1 0 5,-2 0 1,1 0 0,-2 1-6,0-1 0,-1 0 0,-2 1-6,0 0 0,-2-1-10,-1 1 4,0-1 12,-2 0-11,2-1 11,-1 1-11,1 0 5,0 0-5,-1 0-11,0 0-1,0 0-16,-2 1-50,0-1-74,-1 2-72,0 1-90,0 2-78,-1 3-84,2 1-219,-1 3-302,0 1-605,1 3-1546,-2 2-5725,0-1 8884,-3-1 0,-2-7 0,-2-4 0</inkml:trace>
  <inkml:trace contextRef="#ctx0" brushRef="#br0" timeOffset="-195813.73">6022 5157 20554,'2'-14'1081,"0"3"-481,-2 10-449,0 1 258,-3 8-348,1-3 12,-4 12-62,4-8 40,-2 11-46,3-9-27,-1 4 33,2 0-5,0-5 10,1 13 29,0 4-34,0-6 62,-1 10 73,0-11-68,-1-3 124,-2 4-141,-1-16 119,-3 8-108,2-4-83,0-2 17,2-1 11,3-4-34,0 0 11,0-1 6,0 1 840,0-2-806,0-2-23,0 0 0,0-3 17,0 0-17,0-1-11,2-1 6,0-1-6,1-1 0,0 1 6,1-2-6,0 0-34,0 1 34,-1-2 11,0 1-5,1 0 16,-1 0-16,0 0-6,0 0 0,-1 0 17,0 0-17,1-1 5,-1 1-5,0-1 6,1 2 5,-2 0 0,1 0 0,0 0-22,-2 0 11,2 0 6,-2 0 11,1 1-6,-1-1 6,1 1-6,-1-1 0,0 1 11,0 0-16,-1 1-17,1 1 0,-2-1-29,1 2-44,0 1-162,1 1-185,-1 2-280,0 0-516,0 3-739,0 4-2095,-1 4-4693,-2 4 8754,2-2 0,0-5 0,1-2 0</inkml:trace>
  <inkml:trace contextRef="#ctx0" brushRef="#br0" timeOffset="-194057.73">9153 5989 20308,'-4'31'946,"0"-6"-661,1-18-16,0-1-39,-1 0-22,1 0-23,-1 0-40,0-1-5,0 2-28,0-2-33,-1 0-18,1 0-10,-1 1-7,0-1 18,2 1 16,-1-1 6,1 2 0,-2-1-11,2 2-6,0 0-16,0 1-6,0-1 5,0 0-11,1-1 12,0 0 5,1-2-6,1 0 0,0-1 12,0 0 11,0-2 0,0 0 22,0 0 0,0-1 28,0-1 12,2 0 16,1 0-22,1 0-34,2 0-34,1 0-33,2-2 6,3-1-12,1-2-10,3 0-7,-1 0 12,1 0-6,1-1 6,-1 0 17,0 0-29,-1 1 1,0 1 5,-1 0-11,0 1 17,-2-1-12,1 2 12,0-1-22,0 0 10,-1 0 12,0 0-6,-1 1 6,0-1 11,-2 1-11,1-1 0,-2 0 16,1-1-27,-2 1 6,0 1-1,0 0-17,-2 0 12,-1 2-17,0-1-7,-1 1-21,-1 0 0,0 0-6,-1 0-17,0 0-27,0 0-23,0 0-28,0 0-28,0 0-6,-1 1-67,2-1-61,-2 2-68,2-1-78,-1 1-56,-1 0-84,0-1-79,0 1-195,0 1-196,0-2-466,0 2-604,0-1-740,-1 1-1278,-1 0 1083,1 0 3063,0-1 0,1-1 0,0 0 0</inkml:trace>
  <inkml:trace contextRef="#ctx0" brushRef="#br0" timeOffset="-193529.73">9416 6055 24267,'-12'30'342,"2"-4"-230,8-18-11,1 0-17,-2 0-11,1 2-12,0-2 1,0 2-6,0-2-11,1 1-6,0 1-11,0 0 0,0 0 0,0 0 0,1 1-11,-1 0 6,1-1-23,0 1 22,-2-2-11,2 0 6,-1-2 0,0 0-12,0-1 7,-1 0-1,1-1-6,0 0-10,0-1 5,0 0 0,0 1-11,-2 0-12,1 1-27,-1 0-35,0 0-44,-1 0-50,1 0-106,-1 1-141,1 0-207,1 1-375,1 0-555,0 1-1193,1 0-2956,0 1-1178,1-2 6890,1-1 0,-1-3 0,1-2 0</inkml:trace>
  <inkml:trace contextRef="#ctx0" brushRef="#br0" timeOffset="-189561.73">11408 6931 17120,'19'-16'784,"-1"3"-560,-4 13 6,2-2 28,2 2 17,2-1 10,3 0-10,1 0-23,3-1-6,0 2-33,3-2-23,1 2-27,3 0-51,2-1-28,4 1-17,2-1-11,1 1 0,3 0-340,2 0 356,0 0-4,3 0-12,0 0 5,0 1-16,0 0 5,-2 1-5,-1 1 6,-1 0 21,-3-1 35,0 1 44,-1-1-5,0 0-1,0-2 2,0 2-24,1-2 6,0 1-17,0-1-28,1 0-12,-1 0 1,1 0-11,1-1-6,0 0 5,1 0-27,-1 0-6,-1 0-6,-1 1-5,0 0 0,-1 0-6,1 0-5,-2 0-12,0 0 12,-2 0 5,-2 0 6,-1 0 11,-2 0 0,-1 0 11,-1 0 0,-1 0 12,-1 0 328,1 0-345,-1 0-6,0 0 0,1 0-12,1 0-4,2 0-7,1 0-16,2 0 17,1 0-1,0 0 1,0 0 11,1 0-6,-1 0 11,-1 0-11,-1 0 6,-1 0 0,-2 0-11,-3 0 16,-4 1 6,-3-1 17,-3 1 11,-3-1 0,-2 0-6,-3 0-5,-1 0 5,-2 0-5,-1 0-6,0 0-27,-2 0 4,1 0-10,0 0 11,-1 0-6,1 0-5,-1 0-6,0 0-6,0 1 12,1 0-23,-1 0 17,-1 0-17,1 0 17,-1 0-6,0 0-5,-1 0 6,0 1-12,0-2 6,-1 2-1,0-1 1,0 0-34,-1 0-27,0 1-52,0-1-105,-1 1-102,0 1-161,1-1-209,-2 1-296,2 1-341,-2-1-483,1 1-599,-1 0-565,-1 0-3669,0 0 6654,0 0 0,0-2 0,0-1 0</inkml:trace>
  <inkml:trace contextRef="#ctx0" brushRef="#br0" timeOffset="-189036.73">14233 6712 20498,'-7'-20'112,"2"4"-6,6 18 45,1 1 23,2 2 16,1 0-5,2 1 6,2 0-23,1 1-17,4-1-22,2 0-5,3 0-29,2 0 6,4 0 5,2-1-22,3 1 6,1 0-18,1-1-16,2 0-16,0 1-1,0-1-6,-1 2-5,-3 0-5,-1 1 5,-3 0-11,-1 0-6,-3 0-6,0 1 1,-2-2-12,-2 2 6,-3-2-5,-1 1-1,-4-2-5,-2 1 11,-4-1 34,-2-1 27,-1 1 40,-2 0 17,-2 0 5,-4 1-22,-3 0-23,-3 0-11,-2 1-16,-2 2 5,-4 1 22,-1 2 17,-4 1-11,-2 3-5,-3 0 5,-1 3-23,-3 0 1,1 0-17,0 0-23,4 0-11,2-2-5,4 0 11,5-3 5,4 0-11,5-4-16,3 0-35,4-2-60,1-1-63,2-2-150,2-1-242,2 0-509,3-2-1076,3-1-2839,2 0-3770,0-2 8749,0 0 0,-6 0 0,-3 0 0</inkml:trace>
  <inkml:trace contextRef="#ctx0" brushRef="#br0" timeOffset="-199409.46">13773 4829 21293,'25'-10'986,"-5"2"-784,-20 8 162,0 0-280,0 3 0,-1 1-22,-1 3-12,-1 2-22,-1 2-6,-1 1-10,1 2-1,-1-1 45,-3 13-6,-1 10-44,0-5 27,1 8-10,5-24 16,0 22-17,2-19 23,2 20-22,1-25-7,1 5-4,1-11 10,-1-1 45,7 5-61,-4-6 179,11 6-85,-10-9-21,6 0 10,-5-1-16,2-1 6,2 0 100,17-7-123,-9 2-6,14-6 34,-6 0-73,-7 2 51,23-9-40,-23 9-61,22-6 6,-28 10-432,13-1 112,-20 4-151,4 0-1406,-10 2 163,0 0-1099,-1 0-6985,0 2 9526,-1-1 0,0 1 0,0-1 0</inkml:trace>
  <inkml:trace contextRef="#ctx0" brushRef="#br0" timeOffset="-198844.46">13554 4894 19412,'-82'-9'1500,"17"2"-1164,64 7 651,0 0-791,3 0 11,0 0 28,3 0 17,1 0 22,1 0 12,2 0-40,2 0-22,2-2-44,3-2-18,3-1-22,2-1 246,28-8-296,-18 6 0,22-5 38,-15 6-60,-8 2-51,7-1 22,1 2-39,-8-1 17,11 0-11,0-1-6,-11 3-12,8-1-49,-10 0-18,-8 2-364,7 0 163,-16 2-1848,6 2 655,-13-1 1473,4 12 0,-7-9 0,2 7 0</inkml:trace>
  <inkml:trace contextRef="#ctx0" brushRef="#br0" timeOffset="-198392.46">14364 5069 25309,'8'38'449,"-2"-4"-349,-6-17-21,-1 1-23,0 2-11,-1 0-23,1 1-5,-2 0 5,1 0-22,0 0 11,0-1-593,-1 23 49,0-19-284,1 15-4179,2-22 4996,0-5 0,0-2 0,0-7 0</inkml:trace>
  <inkml:trace contextRef="#ctx0" brushRef="#br0" timeOffset="-196844.46">4664 2814 22190,'-11'33'123,"1"-4"-67,6-13 0,-1 1 17,1 1-40,-1 1 12,2-1-6,-1 0-11,1-1 0,1 1-5,0-1-1,0 0-5,2-1 11,-2 13-45,2-11 17,-2 9 6,2-11 16,2-5-5,0 3 56,5-4 5,-1-3 197,12 4-180,-6-6 263,25 1-263,-17-5 141,31-6-175,-26 1 74,32-16-96,-31 9-39,13-7-73,-12 6-84,-8 5-1120,12-4 347,-20 8-380,4-1-2997,-13 3 1002,-5 3-3831,0 1 7136,-4 1 0,4-2 0,1 0 0</inkml:trace>
  <inkml:trace contextRef="#ctx0" brushRef="#br0" timeOffset="-196427.46">4292 2902 21853,'48'-32'583,"-4"5"-465,-20 21-29,1-1-33,2-1-5,0 0-12,1-1-22,0 2-23,-1-1-11,0 2-139,12-3-29,-11 4-1558,29-4 1743,-10 10 0,-10-3 0,-8 5 0</inkml:trace>
  <inkml:trace contextRef="#ctx0" brushRef="#br0" timeOffset="-188712.46">5014 3033 17764,'19'-16'1648,"-3"3"-1038,-13 9-50,0 1-79,-2 0-122,0 0-90,-1 1-45,0 1-51,1 0-32,-1 1-29,1-2 56,3-2-101,0 1 6,4-4 39,5 0-78,-1 1-1,5 0 68,2-1-39,-4 3-6,5-3 0,-5 4 0,0-1-17,-1 1-11,1 1 5,4 0-21,-5 1-7,3-1-10,-2 2 5,-5 0 16,8 3 1,-9-1 112,5 9-39,-9-3 22,0 5 106,-5 3-112,0-2-16,-1 6 39,-6 6-84,-1-5 61,-13 27-84,8-22-5,-7 13 17,5-10-12,3-7 6,-3 5-5,0-2-12,5-8 17,-13 16-23,11-18 7,-6 9 4,6-9-4,4-4-12,-1 2 11,2-2 0,3-4-11,-2 3-11,4-6 5,1 1 12,1-5 139,0 1-61,1-1 17,2 0-6,1-1-5,2 0-28,0-1-12,1-2-16,2 0 10,1 0 12,6-3-39,-3 2-6,4-1 12,0 0 0,-5 2-34,4 0-18,-3 2-16,-4 1-28,4 1-347,-3 0-16,-1 2-2617,6 11 1043,-8-1-1217,4 8 3227,-5-5 0,-3-7 0,1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0:46:19.5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14509 7546 5739,'0'0'0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2:02.50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102 110 20683,'21'-56'644,"-4"12"-488,-15 40-16,0 2-22,-2 0-28,1 1-85,-1 0 46,0 6 83,0 0 7,-1 7-12,-1 2-23,-3 3-11,0 4-11,-2 2-11,0 4-11,-2 2-23,1 2 11,-1 2-11,0 2-11,0 0 12,0 3-24,1-1-4,0-1-1,0-1 0,1-3 0,2-1 6,0-2 0,2-2 0,0 0-1,0-3 1,0-1 11,0-2-33,1-3 21,-1-3-4,1-3-7,1-2 29,1-4-29,0-1 1,0-3 0,0 0 10,0-2-105,0 0-124,0-2-140,0-2-146,0-3-229,0-2-364,0 1-790,0-2-992,0 1-1388,1 0-1182,0 1 5444,0 1 0,0 3 0,-1 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2:02.9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0 213 21881,'54'-34'168,"0"0"0,-4 3 1,-9 6-63,-17 17-22,-1-1-22,0 2-23,-1 0 11,1 1-27,-1 1 10,1-2-5,-1 1-28,1 0 12,-1 0-18,0 1-5,-2 0-12,0 2-61,-2-1-50,-2 2-84,-1 1-86,-2 0-116,-1 1-112,-2 0-190,-2 0-403,-1 1-562,-1 0-878,-2 3-381,-1 1-3361,-2 3 6307,0-2 0,-1-2 0,0-2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2:03.28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 81 15221,'-12'0'3003,"3"0"-2600,9 0 3541,0 0-3793,60-25-762,-32 16 667,48-20-22,-46 23 151,-2 1-196,-1 2 11,-3 1-62,-2 1-66,-2 1-141,-1 1 324,-3 2-862,-1 2-632,-2 3-1093,-2 1-1013,-2 2-4364,-3 0 7909,-1-1 0,-2-4 0,-2-3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2:07.58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58 19316,'27'-8'717,"-3"1"-487,-17 7-12,2-1 12,1 0-29,0 0-38,2 0-23,0-1-62,1 1 6,2-1-17,0-1-16,2 1-12,0-1 0,2 0 6,1 0 0,0 0 5,0 0-11,0 0-16,0 1-18,-1-1 6,0 1-22,0 0-6,-1 1-16,-1 0-57,-1 1-61,-1 0-101,-1 0-146,-3 0-128,-1 0-135,-3 1-286,0 1-374,-1 1-606,-1 1-498,0 1-12,-2 0-2419,-1 0 4856,-1-1 0,0-1 0,-1-2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2:08.0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21 21427,'32'0'538,"-2"1"-336,-17-2 6,3 1-24,0-2-49,2 0-29,0 0-44,2 0-23,1 0 0,1-1-39,0 0 0,1 1-22,-1 1-51,-1 0-50,-1 1-146,-1 0-219,-1 0-352,-3 1-700,0 1-1171,-4 2-1030,-2 2-3653,-4 1 7394,-2-2 0,-1-1 0,-2-2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1:52.9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533 28 11525,'18'-15'543,"-3"3"-201,-14 12 207,0 0 4755,0 0-5355,-3 2 35,1 0 4,-2 1 29,0 1 6,0 0 10,0 1 6,-1 1 17,0-1 23,0 1 38,0-1 29,-1 3 28,0-1 11,-1 2-6,0 1-27,0 0-7,0 1-10,-2 1-23,1 2 11,-1 1-17,1 0 12,-2 2-6,1 1 5,-2 0-5,0 2-11,-1 2-6,0 0-11,-2 3-11,0 0-11,-2 2-12,0 1-5,0 1-17,-2 2 17,1 0-1,-1 0 12,0 0 12,0-1-1,-1-2-11,2-1-6,-1-1 1,2-2-1,0 0-5,2-1-12,-1 1 12,1 1-11,1 0 11,-1 1-12,2 0 1,-1 0-1,0 0-5,2-2 0,0-1 0,2-2-5,-1-2-12,3-1 0,0-1 0,1-2-5,1-1 16,2-1-5,-1-2 0,3-1 0,-2-1 11,2-2-6,-1-1 12,1-2 11,-1-1-5,1-2 21,0 1 1,0-2 263,-1 0-331,0 1 12,1-1-18,-1 2 1,1-1-11,-2 1-12,1 1-16,0 1-34,0-1-23,0 0-55,0 1-68,0-1-101,1 1-128,0-1-224,0 2-420,0-1-656,0 2-902,0 1-3596,0 1 6257,0-1 0,0-3 0,0-2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2:09.46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0 944 22391,'19'-6'499,"-1"1"-365,-4 2-11,0 1-5,2-2-6,1 0 0,1 0 6,1-1-6,0 1-28,0 0-17,1 0-22,1 0-1,0 0-16,1 2 0,0-1 0,-1 1-11,-1 0 11,0-1-5,-2 2-1,-1-1 17,-3 0-16,-2 1-7,-2 0 12,-3 0-16,-2 1 4,-2 0 35,-1 0 5,-1 0 1283,-1 0-1255,0-1-34,0-1-11,0-2 1,0-1-12,0 0-6,1-2-5,-1-1-12,3-2-21,0-2 21,2-1-5,1-3 0,1-1 11,1-2-5,3-2-6,1-2 0,3-2 6,0-1-18,2-4 24,0 0-7,2-2 18,1 0-23,0 0 5,-1 0-10,0 1-7,-2 2 24,-1 1-12,-2 1 5,1 1 6,-3 2-5,0 1-6,-1 1 17,-1 2 28,2-9-17,-4 7-6,2-5-5,-5 10-6,0 1-5,0 2-12,-2 2-5,1 0 11,-1 1 0,1 1-6,-1 1 1,2 1 5,-2 0 0,1 2 11,-1 0 6,1 0-6,0 0-6,-1 0 7,0 2-7,-2 0 12,1 2 11,-1 0-17,-1 1-33,1 0 22,0 2 17,-1 2-12,2 2 1,1 1 5,0 3-5,0 1 16,1 2-11,1 3 0,1 1 1,0 2 4,0 2 1,-1 3 11,1 1-22,-1 3 16,0 1-11,-1 1 1,1-1-1,-1-1 0,0-1-5,0-1-6,1-1 0,-1-3 11,0 1 11,0-2 1,-1 0-7,0-2 1,1 1-6,-1-2 6,1-1 11,0 0-17,0-1 1,1-1 4,0-1 1,1 1-17,-1-3 11,1 1-11,0-2-11,3 3 17,-2-4 11,1 1-17,-3-5 11,0 0-6,-1 0 7,-1-2 21,0 0-33,-1-1 17,0 1 5,-1-1-27,-1 0 27,1 1-22,0-2-17,0 0 17,0 1 0,1-1 0,-2 1 12,1 0-24,0 0 12,0 1 0,-1 0 12,1 0 10,-1 1-28,1 0 18,-1 0-18,2 1-5,-2-1 28,1 0-6,0 1-11,0-2 0,0 1 0,0-1-17,1 1 17,-1 0 6,2 0-12,-2-1 12,0 2 5,1-2-6,-1 1-5,1-2 0,-1 0-11,0-1 6,1 1 5,-1-1 5,0-1 1,0 0 151,-1 0-163,1 0 6,0 0 28,0 0 6,0 0 33,1 0 11,1 0-27,2 0 10,1-2-10,3 0-7,0-1-10,5 0-6,0 0-11,3-1-17,1 0 11,-1 0-22,2 0-28,-3 1-1,-1 2-27,-2 0-45,-3 1-73,-3 0-89,-2 0-101,-1 1-79,-3 0-117,-1 2-202,0 1-331,-2 1-761,-2 2-1759,-2 1-4721,-1-1 8345,1-1 0,3-3 0,1-1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2:10.09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352 36 25315,'-31'-21'5,"4"7"-5,16 19 0,-1 4 11,-2 4-5,-2 1 5,0 5-16,-2 1 5,2 3-6,-2 2 51,-8 17-22,6-8 22,-6 12-23,9-12-5,1-2 5,2 0 6,1-1 17,3-1-17,1 0 22,2-1-16,1 0-6,2 0 11,1-2-11,2-2-5,0-1 5,1-2 11,1 0-6,1-1 18,3-3 10,1-2 23,2-1 23,1-2 16,2-2 0,2-2-22,1 0-23,1-3-38,2 0-18,0-1-22,0-1-28,1-1-39,0-1-107,-2-1-128,2 1-107,-3 1-230,0 1-363,-1 2-835,-3 0-2006,-1 3-5275,-3-2 9118,-2 1 0,-3-4 0,0-2 0</inkml:trace>
  <inkml:trace contextRef="#ctx0" brushRef="#br0" timeOffset="604">658 277 23528,'-61'21'34,"10"0"-12,36-5-11,0 1 12,-1 1 5,0 1-6,1 2 6,1-1-5,0 2-12,3 1 6,0 0 5,2 1 0,0 1-5,4 0 6,0-1 27,4 0 12,0-1 33,2-2 39,2-2 45,4-2 29,2-4 32,3-1 29,2-2-28,2-3 12,1-1-35,2-4-44,2 0-40,3-2-39,1-3-33,2-1-12,0-5 12,1-1-6,-1-1 22,-1-4-11,0 0-5,-2-2 5,-3-2-11,-2 0 6,-4 1 5,-3-1-17,-3-1 6,-2-1-28,-3 0-11,-1-2 17,-2 1-29,-1-1 12,-1 0 6,-2 1-12,-1 1 6,-3 1 5,-2 2-22,-2 1-22,-1 2-29,-2 2-16,0 2-39,-1 1-12,1 2-28,0 2-33,0 0-28,2 3-62,0 0-78,1 3-96,3-1-134,1 2-128,0 2-158,2 2-297,0 2-514,1 0-1110,0 1-773,1 1-4530,1-2 8087,0 0 0,1-4 0,0-1 0</inkml:trace>
  <inkml:trace contextRef="#ctx0" brushRef="#br0" timeOffset="862">417 518 25292,'50'-6'516,"-3"1"-443,-16 5-34,1 0-28,0 0-11,-2 0-61,0 0-29,-4 0-100,-1 0-169,-3 0-207,-4 0-308,-3 1-548,-4-1-1250,-3 2-1496,-1-2-4524,-3 0 8692,-1 1 0,-2-1 0,0 1 0</inkml:trace>
  <inkml:trace contextRef="#ctx0" brushRef="#br0" timeOffset="1329">877 14 23791,'43'19'314,"-5"2"-168,-25 3 5,2 5-6,1-1-21,0 4 4,0 1 24,0 3-1,0-1-34,-1 2-21,0-1-52,0 0-27,-3 2 17,-2 0-22,-2 1-12,-4-1-28,-1-1-23,-2-1-28,-3-1-22,-2-3-5,-4-3-51,-2-3-89,-4-3-129,-1-2-152,-3-1-139,-2-4-230,1 0-583,1-5-1445,3-2-4161,2-5 7085,5 0 0,3-4 0,3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2:13.7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0 293 22565,'16'31'711,"-4"-2"-515,-9-14-45,0 3-39,0 1-28,0 3-16,1 1-24,0 0-10,2 1-12,-1 1-5,1-1-11,0 0 11,0 0-12,0-1 1,1-1-6,-1-2 0,1-3 11,-1-1-11,-1-4 17,0 1 0,-2-4-1,-1-2 1,0-2 11,0-1 11,-1-2-5,0-1 5,-1 1 45,1-2-84,-1 1-11,0-1 11,0 1-6,1 0 12,0-1-6,-1 3 11,1-1-5,0 3-1,0 0 7,1 0-35,0 2 34,0-1 1,1 1-12,0-1 33,0 0-27,0-2-12,-1 1 12,1-3-1,-1 2-5,1-3 6,-1 1 0,1 0 10,-1-2 18,1 1 5,-1 0 12,0-1 5,-1 1 67,0-1 62,0 0 364,-1 0-291,1 0-62,1-2-73,0-1-62,2-2-27,0-2-6,1-2-6,1-2 12,0 0-6,1-1 11,1-1-11,0 0-22,0-3 27,1 0-16,1-3 6,1-1 10,1-1 1,0-1-17,1-3-6,-1 2 11,0-4-5,0 2-11,-1-2-1,1 0-5,-1-1-5,1 0-1,-1-2-11,0 2-33,0 1-29,-1 1-55,-1 3-56,0 3-102,0 3-134,-1 3-195,1 2-303,0 2-415,1 2-924,1 2-1439,0 2-4891,0 2 8593,-2 2 0,-4 0 0,-3 0 0</inkml:trace>
  <inkml:trace contextRef="#ctx0" brushRef="#br0" timeOffset="670">263 8 20968,'-17'6'23,"2"0"-18,8 2-10,2-1-7,0-1 7,2 1-1,2-2 1,0-1 10,1-1 6,0 0 29,0-1 38,1-2 56,0 1 113,1-1 100,0 0 79,1 0-6,1-1-56,1-1-78,0-2-45,1-2-12,0-1 12,-1-1-22,0 1-18,-2 0-27,-1 1-40,-2 0-33,0 2-39,-1 1-74,-1 0-94,-1 2-112,-1 0-90,0 1-40,-1 0-60,1 2-113,-1 3-213,1 2-499,2 4-1013,1 1-1232,3 1-4822,2 0 8300,1-3 0,-1-4 0,-2-3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2:20.22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1 809 19333,'20'-9'1042,"-1"0"-740,-5 9 40,2-3 16,1 1-16,2-1-29,2-1-43,2-1-69,2 0-49,1-1-24,1 0-44,0-1-22,-1 0-17,1-1-17,-2 2-6,1 0-5,-2 2-11,-2 0-12,-1 1 0,-4 1-10,0 1 16,-2 1-23,-2 0 18,-1 0-7,-3 1-10,0 0 50,-4 0-45,0 0 12,-3 0 5,0 0-23,-1 0 85,-1-1 1965,0 1-1999,0-3 0,-1 1 6,1-3 10,0 2-16,0-1-5,0-1-6,0 0-12,0-1 12,0-1 0,2-2-12,1 0-5,1-2 12,2-2-18,1 0 6,1-3 6,2 0-6,0-3 5,3-1-10,2-1 16,2-3-11,1 0 0,2-3 11,1-2-17,0 0 12,2-2 11,-1 0 5,-1 0-27,-2 2 10,-1-1-5,-1 1 6,-1 2 5,-2 0-5,-1 2-1,0 3-5,-3 2 34,-3 2-28,0 2 11,-1 0 11,-2 3-23,0 1 12,-1 0 0,0 1-6,0 1 6,-2 1 11,1 2-6,-1 0 1,-1 2-12,1 1-11,-1 1-521,0 2 515,-1 2 6,1 0 17,-1 2-28,1-1-1,0 1 12,0-1-5,0 1 5,0-1 11,0 0-5,0 0-1,1 1 6,0-1 1,0 1 10,0 1-16,1 1 22,-1 1-6,1 1-11,0 2 34,0 1-28,-1 2 0,1 2 5,-1 1 0,1 3 6,-1 0-5,0 2 5,0 1-16,-1 2 32,1 1-4,0 1-7,-1 1-5,3 0-11,-1 1-11,1 0 16,1-1-5,1 1-6,0-2 6,1-1-17,0-2 5,1-1-5,-1-2 12,1-1 4,-1-3 1,1-1-6,-1-2 6,-1-3-6,1-1 1,-2-2-1,1-2 0,-2-1 0,1-1 0,-2 0 6,1-1-6,0 0 1,-1 0-12,0 0 11,1 0-6,-1 0 7,1 1 4,-1-1-10,1 1-6,-1 0 11,1 0 0,-1-1-5,0 1-6,1-1-6,-2 1-5,1-1 11,0 1 0,-1-1 0,1-1 0,-1 1 6,0-1 16,0 0-11,0 0 17,0-1-11,0 1 22,-1-1 757,1 0-802,0 0 0,1 0 18,0 0 4,1 0 7,4-1 5,2-1-6,5-2-11,3 1 17,5-2-11,2 0 6,2 0-12,2 0-6,-1 1 18,1 1-12,0 1 28,-1 1-39,-1 1-33,-3 0-18,-2 0-89,-4 0-61,-3 2-135,-2 1-157,-5 0-180,-1 2-284,-4-1-578,-1 3-1943,-5 1-5602,0 1 9080,-4-1 0,4-4 0,1-1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2:20.68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22 24671,'22'-13'50,"-1"4"-84,-5 10-61,0 0-146,1 1-201,1 0-292,0 0-398,0 2-637,0-1-1110,0 2-1764,-2 0-2370,-1-1 7013,-4-1 0,-6-1 0,-2-1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2:20.8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9 20397,'1'10'1602,"-1"-2"-913,0-8 1389,0 0-2084,68-11-83,-43 7-135,52-7-247,-58 11-453,-1 0-958,-1 0-1932,-1 1-5076,-4 1 8890,-3 1 0,-4-2 0,-3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2:29.07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115 91 17232,'25'-20'2191,"-5"3"-1581,-20 15-61,0-1-40,0 1-27,0-1-45,0 2-44,-1-1-41,-1 0-77,0 1-79,0-1-67,0 1-62,-2 0-39,1 1-28,-1 0 5,-1 0-5,-3 1 12,0 2-12,-3 2 11,0 2-22,0 2 16,0 0 1,0 2 5,1 0 17,1 1-11,0 2 0,1-1 5,0 2-5,2 0-6,1 2 0,0-1-11,3 1-11,1-1 28,0 1 0,2 0-1,3-2-10,2 2 11,2-1 16,2-2-5,1-1 51,1-3 10,2-2 40,1-3 34,4-2 10,2-1-38,3-2-18,2-3-22,2-2-33,2-4 22,-1-4 6,2-2 10,-3-3 1,0 0 11,-3-2-5,-3 0 5,-4 0 6,-3-1-12,-5 1-5,-3-1 5,-4 1-38,-4 0-12,-4 1-23,-4 1-16,-6 1-17,-2 3 0,-4-1-11,-2 5-40,-1-1-44,-2 4-39,1 2-96,1 3-106,4 2-118,3 1-229,5 3-297,3 1-600,3 5-1585,4 0-5029,0 2 8194,2-2 0,0-4 0,0-3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2:25.41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411 25 19983,'-16'-14'134,"1"4"180,-15 10-219,13 2-6,-19 2 7,19 0-1,0 1 6,0 0-1,0 0 18,0-1 0,2 1 5,0-2 0,1 1 11,1-1 6,1 0-5,1-1-12,3 0-5,1-1-11,1-1-18,1 1-5,1-1-11,1 1-11,1-1 5,1 1-22,0-1 0,1 0-29,0 1-16,0 0 12,0-1 10,-1 2 17,1-1 6,-2 2 5,2 1-16,-2 0 5,1 1 12,-1 0 10,0 2 12,1 0 5,-2 2 1,1 2 5,0 1 0,-1 2-6,1 1 17,0 1 1,0 0 21,0 1-5,1 0 17,-1 1 22,1 1-22,-1 0 33,1 2 29,0 0-12,0 2-22,1 1-34,-2 1-84,2-1-16,0 0 5,0 0-23,0-1 29,0 0-12,0 1 35,1 1 10,0 1 17,0 0-6,-1 1 6,1 0 6,-1 2-17,0 1 16,-1 0-21,0 1-1,-1 1 17,-2 0-17,1 1 17,-1 1-45,0-1 0,1 1-5,-1 0 0,1-2 16,1 0 12,1-2-12,-1-2-5,2-1 0,-1-3-6,1 0 6,0-4-6,0 0 0,2 0-5,-1-2-1,2-1 34,0 1-11,-1-1 6,1 2-6,-1 0-11,0 1 0,1 0-12,-1 0 6,0 1-22,0-2 22,-1 2 1,2-2-1,-2-1 11,0 0-27,0 0-12,-1 1 6,1 0-12,-1 0 6,0 1 1,0-1-7,-1-1 6,0 0 1,-1-2 16,-1 0 5,2 0-10,-2-1 16,2 0-6,-2 0-10,1-1 16,-1 0-22,1 1-6,0 0 17,-1 2-6,0-1 1,0 1-1,0 0-11,0-1 1,1 0 16,0-1-6,1 0 6,-1-2-17,1 0 6,-1-1-6,1 0 0,0 0 6,0-1 0,0 2-17,0-2 11,-1 1 0,1 0-5,0 0 0,0-1-6,1 0 0,0 0 0,0-1 16,0 0-4,0-3-1,1 1-11,0-3 5,0 0 1,1-1 5,0-2-5,-1 1-6,1-1-6,0-1 6,-2 1 6,1-2-1,-1 1 7,0 1-12,0-2 0,0 1 11,0 0 6,0 1-6,0-1 11,0 2-22,0-1 0,0 2 6,0 0-12,0-1 6,0 1-11,0-2 5,0 1 12,0-2-6,0 0 22,0 0-22,0 0 12,0 0-1,0-1-6,0 2 7,-1-2-12,1 1 0,0 0 0,0 0-6,0 0 6,0 0-11,0 0 151,0 0-146,0-1 1,0 1-1,2-1-5,-1 0-6,-1 0 17,2 0 11,0 0-5,1 0 27,1 0-27,1 1 16,1 0 6,3 0 17,1-1-21,2-1-24,4-2 0,2-1 0,4-3 0,1 0 0,2 1 0,-2 1 0,-1 2 0,-1 2 0,-4 0 0,-3 1 0,-3 2-52,-1 1-43,-3 2-23,-1 2-5,-1 0-34,0 1-16,-1-1-34,0-1-85,0 0-72,1-1-218,-1-1-392,1 1-701,-2-1-2487,0 1-5326,-1 1 9488,-2-1 0,0-2 0,0-1 0</inkml:trace>
  <inkml:trace contextRef="#ctx0" brushRef="#br0" timeOffset="861">674 222 22862,'20'-18'1092,"-5"4"-835,-14 14 242,-1-1-460,1 2 11,-1 1 29,2 1 22,-1 2-1,2 2 12,-1 1-16,3 2-1,-2 0 1,2 2 4,0 1-4,1 1 10,0 2-11,-1 0-16,1 2-18,0 0-5,-1 0 0,0 2-11,1-2 0,-1 2-12,0-1 7,-1 1-24,-1-1 18,1 0-6,-2-1-11,1-1 16,-1 0-27,0-1-12,-1-1-89,0 3 17,1-5-68,-1 0-89,1-6-101,-1-2-230,1-1-336,-2-1-593,1-1-1782,-1-2 0,0 0 0</inkml:trace>
  <inkml:trace contextRef="#ctx0" brushRef="#br0" timeOffset="4612">739 1426 22347,'15'-25'84,"-4"6"-68,-15 20-10,-2 3 11,-2 1 22,-2 3 11,-2 2 1,-1 0-12,-1 3 6,0 1-12,0 1 7,0 1-7,1 1-16,1 0-6,2 0-5,2 0 22,2 0-6,2 0 1,2 0 16,1 1-11,2 0 28,1-1 11,4 0 17,2-2 11,2-1 23,2-2 27,3-1 29,2-2 28,3-3-18,1-2-16,4-3-39,1-2-28,2-4-23,0-1-5,0-4-6,1-2-11,-3-1 17,-3-3 6,-2 1 27,-4-2 0,-3 0 18,-3 1-12,-4-2-5,-2 1-1,-3-2-22,-1 0-22,-4-2-12,-2-1-22,-5 1-6,-3-1 1,-2 1-23,-3 2 0,-2 1-17,0 3-22,-2 3-23,1 3-78,0 5-39,1 2-90,1 3-123,4 4-101,1 2-230,5 5-313,4 2-700,2 2-1535,6 2-4509,1-2 7780,3-1 0,-3-8 0,0-3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2:37.52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180 314 23231,'-18'-38'-145,"2"8"167,7 38-16,-2 1-6,-1 0 22,-1 1 6,1 1 0,1 0 11,0 1-5,1 1-17,0 1-6,1 1-5,1 1-12,2 0 6,0 1 0,2 2 11,0 1-5,1 0-12,1 3 12,0-1 5,1 0-5,0 1 16,1-2-22,0 1-6,0-3 1,1-1 10,1-2 23,1-1 17,2-2 28,1-1 33,2-3 57,2-1 44,2-3 28,2-2 12,1-1-40,2-2-28,2-2 45,10-6-162,-6-1-6,9-6-6,-10 1-11,1-1 6,-1-2-11,-1-2 5,0 0-5,-3-1 16,-2-2-10,-4 1-7,-1-2 6,-4 0-11,-1-1 0,-3 0-11,-2-1 6,0 1-12,-2 1 0,-1 1-5,-4 3 5,-2 1-17,-2 3 1,-2 1-23,-1 1-12,-1 3 7,-1 0-6,0 4-17,-3 1 16,0 3-32,-1 1-35,-1 1-5,2 1-34,0 2-22,1 2-45,3 1-67,1 0-89,3 0-79,3-1-79,1 0-100,3 0-197,0 1-369,2 0-611,0 1-895,1 0-443,0 1-3854,2-1 6996,-1-1 0,0-3 0,0-1 0</inkml:trace>
  <inkml:trace contextRef="#ctx0" brushRef="#br0" timeOffset="316">4 511 23399,'53'-58'488,"-8"11"-427,-30 42-22,-2 2-11,1 0-5,-2 2-12,1 1-11,-2 0-11,2 1-17,-1 1-39,2 2-51,-1 1-56,2 0-122,-1 1-169,0 0-235,0 1-404,-1 0-850,0 1-1346,-3 1-4105,0-1 7405,-5 0 0,-1-4 0,-3-2 0</inkml:trace>
  <inkml:trace contextRef="#ctx0" brushRef="#br0" timeOffset="824">399 620 23668,'65'-11'6,"-12"1"27,-47 12-33,-1 1 12,-2 2 16,-1 1 16,-1 2 18,-3 2 11,-3 1-23,-2 2-27,-4 1 5,-3 1-6,0 1-11,-3 0 0,2-1-11,-1 0 0,2-2 12,1 0-1,2-1 0,1-2-11,3-2-11,0-1 11,3-2-11,1-1 5,0-2 23,3 0-6,0-2 331,0 1-74,2-1 35,2-1-40,3 0-72,2-2-34,2-1-34,1-1-33,2-1-40,1 0-16,1 1 5,0 0-17,-1 0-5,1 0-11,-1 2-29,1-1-5,-1 1-50,0 1-79,0 0-145,0 1-197,-2 0-280,-1 0-397,-2 1-729,-2 0-1556,-1 0-4039,-3 0 7500,-1 0 0,-2 0 0,0 0 0</inkml:trace>
  <inkml:trace contextRef="#ctx0" brushRef="#br0" timeOffset="1495">508 29 23125,'31'-17'426,"-3"5"-320,-18 16-16,0 1-23,2 0-28,-2 0-17,0 2-5,-1 0-17,-1 1 23,0 0-7,-1 2 1,-2-2 0,-1 1 5,-2 1 29,-1 0 16,0 1 0,-4 1-11,-2 0 6,-4 1-23,-4 0-5,-1 1 5,-2 0-28,1-1-11,-1 0 11,2-2-11,1 1-5,3-4 5,2 0-34,1-1 23,4-2 11,0-2 39,3-1 34,1-2 78,2 1 51,2-1 195,6-2-246,1-1 130,21-10-236,-12 5-23,12-5-11,-15 6-27,-1 2 10,-2 1-5,-1 1-34,-2 2-39,-3 0-67,-2 1-79,-1 1-476,-1 3 196,-1 0-145,0 3-258,-2-2-527,0 1-1170,-1 0-1058,-1 1-4678,1-1 8346,-1-1 0,0-2 0,0-1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2:35.29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232 6 19020,'-15'-4'660,"1"3"-469,9 3-6,-2 2-17,1 1-12,-2 2-4,-1 0-7,-1 3-11,-1 0 6,-2 2 12,0 1-1,-2 2-22,1 0-12,1 2-33,1 1-11,1 0-6,3 1 12,-1 0 5,2 1 5,1 0 6,0 2 1,2 1 0,-1 1-7,1 1-22,1-2-11,1 2 6,1-2 16,1-1 6,0-1 0,2-1-11,2-1-17,1-2 11,1-2-5,1-1-12,-1-1 1,1-2-18,0-1-16,0 0 0,0-2-6,0 0 0,1-2 6,0 1-6,1-1 1,1-1-1,1 0 0,1 0-11,1 1-45,0 0-39,1 0-78,-1 1-124,1 0-201,0 1-393,0 1-923,0-1-1513,-1 1-4560,-3-1 7876,-2-2 0,-5-3 0,-1-1 0</inkml:trace>
  <inkml:trace contextRef="#ctx0" brushRef="#br0" timeOffset="840">451 203 16852,'42'-38'1080,"-6"7"-693,-24 24-6,0 1-11,1-1-45,-1 2-79,-2-1-78,0 2-45,0-1-22,-1 2 11,0 0 11,-1 1 1,-1 0 21,1 0 1,-1 1-12,1-1-22,-1 1-50,2 0-18,-2 0-27,0 1 22,-1 2 1,0 1 27,-1 2 39,-2 2 6,-1 2 11,-2 2-5,-2 3-34,-1 0-22,-5 1-12,-1 1 6,-2 0-17,-2 0 0,0-1-5,-1 0-12,1 0-16,2-2 28,0-1-34,3-1-12,1-2 1,2-1-39,2-3 5,1 0 6,1-1 11,1-1-6,1 0 17,1-1 12,1 0 5,2 1 5,1-2-5,0 2-5,2-1-6,-1 1 27,2 0-16,0 2 0,-1 0 6,0 0-12,1 1 12,-3 1 16,1 0-5,-1 0-11,-1 1 16,0 0-5,-1 0 39,2 4-39,-2-3-6,1 4 6,-2-3 5,0 1 1,-2 0 22,1 0-6,-1-1 23,0 1 22,-1 0 17,0-1 16,-2 2-10,-2-1-18,-4 1-16,-2 0-22,-2-1 5,-2 0-12,-1-2 1,1-1-11,-2-1-1,1-2-21,-1-2-7,0-1-5,0-2-39,1 0-62,3-2-100,0-2-169,4-3-230,1 0-307,2-1-532,3 0-746,1 0-739,2-1-683,1 1-1361,3 1 4968,0 1 0,-1 3 0,-3 2 0</inkml:trace>
  <inkml:trace contextRef="#ctx0" brushRef="#br0" timeOffset="1198">889 313 21439,'98'-20'78,"-17"3"-72,-65 17-12,-2-1 12,-1 1-18,-1 0-4,-2 0-1,-1 0-34,-1 0-33,-1 1-16,-1 0-57,-1 2-50,0-1-23,-1 0-72,-1 0-85,1 1-156,0-1-365,0 0-497,2 0-657,0-1-620,0 1-3939,6-1 6621,-5-1 0,1 0 0,-6 0 0</inkml:trace>
  <inkml:trace contextRef="#ctx0" brushRef="#br0" timeOffset="1564">1108 138 15126,'9'10'3994,"-3"-2"-3299,-6-8 55,0 0-627,-10 9 34,7-3 39,-8 7 6,10-5-12,-1 2-22,1 1-22,0 2-40,0 1-11,1 2-22,-1 0-6,1 2-16,0 0-6,0 1-6,0 0-22,0 0 0,0-1-11,0 0 5,0-1-11,0 0-11,0-1-68,0-1-90,1-2-150,1 0-241,1-4-403,-1-1-1026,2-2-1422,0-2-4755,-1 1 8166,1-3 0,-3-1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1:54.20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684 27 19336,'6'-15'4511,"0"3"-3008,-6 12-3006,0 0 601,-1 2 10724,-2 2-10601,-2 4-465,-2 4-99,-3 5-1133,-3 2-34,-1 4 1134,-4 2 0,1 0 1392,-2 0 12,1 1-5,1 0-1,-1 0 6,1 1 11,0-2-11,-1 2 0,1-3 6,0 1-12,1-1 6,0 1 12,1-1-7,1 0-5,1 0 11,0-1 18,1 0 16,-1-2 22,1 0 6,0-2-6,1 0 0,0-1 12,-1 0-34,1 0-1,0 0-16,1 0-22,-1 1 0,0 1 5,-1 0-6,1 1-5,-1 1 0,-1-1-11,0 0 0,0 1-6,1-1 6,1-2-11,1-1-12,0-1 12,1-1-12,1-2 6,0-1 6,1-2-6,0 0 0,1-1 5,1-1-5,0 0 6,-1 0-6,2 0 0,-1-1 5,0 1 1,0 0-6,1 0 6,0-1-12,0-1-5,1 0 16,-1-2 1,2 0 0,-1 0 5,2-3-17,-1 1 17,1-1-5,1-1-9472,-1 0 2700,4-2 6766,-1 0 0,1 0 0,-2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2:41.30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22733,'10'22'230,"1"-2"-158,-4-4 18,2 2-34,0 0 34,1 4 16,0-1-11,0 1 17,0 1-28,-1 1-11,0-1-28,0 3-6,0-2-22,1 2 0,-1-2 11,1 1 16,1-2 18,0-1 22,0 0-6,1 1-16,-2-1 0,1 1-12,-2-1-5,0 1 22,-1-2 6,-2-1 5,0-1 17,-2-2 12,-1 0-1,-2-1-11,0-1 1,-3 0-24,-1 0-16,-5 0-5,-2 2-23,-2-2 0,-4 2-11,-1-1-29,-1-1 29,-2 0-11,2-3-6,1-1 5,1-2-10,2-1-1,2-1-11,1 0-5,1-1-17,3 0-40,0-1-21,2 1-35,2 0-44,1 1-56,1 0-101,0 1-107,1 0-122,1 2-163,2-2-376,3 1-817,1-3-1630,3 0-4935,-2-2 8486,0 0 0,-3-3 0,-3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2:41.90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317 1279 24486,'9'34'358,"-3"-1"-268,-14-8-12,-2 3-5,0 1-6,-2 0-16,-3 4 10,-3-1-5,-1 4-22,-2 1-267,-2 3 261,1 0-28,-1 1 0,2 0 0,0-3-17,3-2 17,1-4-23,3-2 28,1-4 7,2-3-1,1-3 12,2-3-23,1-3 0,2-5 0,2-1 295,1-4-317,2-1-17,0-1-24,0-1-194,0-1 78,1 1-73,1-1-140,1 0-224,1 0-381,1 0-846,2-1-1977,0 0-4974,0-1 8794,-1 1 0,-3 0 0,-1 1 0</inkml:trace>
  <inkml:trace contextRef="#ctx0" brushRef="#br0" timeOffset="754">798 1520 24676,'2'-57'392,"-1"11"-364,-5 45-45,0 0 23,-1 1-40,-2 0 6,-2 1 23,-2 2-1,-1 2 6,-2 2 6,-1 3 5,0 0-22,-1 2 11,1 0 11,0 2-11,1 0-6,0 2 12,1 1 0,2 2 5,0 1 0,2 2 0,0 0 0,2 2 1,1 0 21,1 1-33,0-1 0,1 0-11,1-1-34,2-2 40,0-1-7,1-1 1,2-2 22,1-1-5,3-3 16,1 0 6,1-3 17,2 0 6,0-3 16,2-2 6,1 0 6,1-3-7,2-1 1,1-1-11,1-1-23,1-2 6,3-3-17,-1-1-11,3-2-6,-1 0 0,-1-1 17,-2-1 17,-2 1 0,-2-2-6,-2 2-11,-1-2 11,-2 0-17,-2 0 23,-2-1-6,-1 0-22,-2 0 11,-1-1-17,-2 0 1,-1-1-12,-1 0-17,-2-2 6,-2 1 11,-3-1 11,-1 0 34,-3-1-34,0 1-11,-2-1 5,1 1-5,1 2 12,-1 0 4,1 2-4,-1 1-7,1 1-16,1 2-11,0 2-18,1 2-44,2 1-61,2 1-107,2 2-45,2 0-62,1 1-44,0 0-40,0 1-122,1 3-163,-2 1-292,0 3-408,0 1-796,0 2-907,-1-1-246,1 1-2622,0-2 5999,2-1 0,-1-4 0,1-1 0</inkml:trace>
  <inkml:trace contextRef="#ctx0" brushRef="#br0" timeOffset="1027">492 1717 23803,'52'-10'89,"0"0"1,36-7-107,-65 14-61,1 2-130,-2 0-184,-1 1-257,-1 1-466,-3 2-896,-3 2-1478,-2 0-3732,-3 1 7221,-1-2 0,-5-1 0,-1-1 0</inkml:trace>
  <inkml:trace contextRef="#ctx0" brushRef="#br0" timeOffset="1563">952 1870 24088,'68'-17'73,"-12"4"-56,-51 14 0,1 2 27,-2-1-16,1 2 6,-2 0 5,0 1 17,-1 0-17,1-1 12,-1 2-6,-1 0-6,0 1 17,-1 1 11,0 1-5,0 1-18,-2 2 1,-2 0-17,-2 2 0,-4 0 0,1 1-22,-3 0-6,1 0-11,-2 1 33,2-3-28,-1 1 6,1-4 6,1 0-34,3-2 34,1-1 5,2-3-6,2-2 12,2 0 11,0-2 135,0 1-96,2-1 6,-1 0 27,3 0-4,1 0-12,1-1-11,2-1-45,2-1 11,1 0-5,2-1-6,0 0-11,2 0-1,1 1-21,1-1-34,1 0-23,0 2-168,0 0-173,-1 1-264,0 0-402,-1 0-735,-3 0-2016,-1-1-5159,-4 1 8979,-1 0 0,-4 0 0,-1 0 0</inkml:trace>
  <inkml:trace contextRef="#ctx0" brushRef="#br0" timeOffset="2327">930 1170 22907,'13'-29'638,"0"6"-448,0 19 1,0-1-12,1 2-56,1-1-22,-1 1-45,0-1-45,-2 2 12,0 0-29,-2 2-11,-2 0 6,-1 0-23,-2 0 1,-1 3 5,0 0-6,-3 1 29,0 1 33,-1 0 11,0 3 6,0 0-12,-1 1-16,-3 2-23,-2 2 12,-2 1-12,0 1 12,-1 0 5,0 0-16,-1 0 10,1-2-16,1-1 5,1-1 12,1-2-12,3-2 1,0-2 5,2-1-6,1-2 17,0 0 6,0-1 28,0 0 45,2 0 44,1 1 17,1 0 23,2-1-17,1 1-1,1 0 7,3-1-23,3-1 34,11 0-140,-5 0-23,8-2-28,-10 1-50,-1-1-90,-2 1-146,-2 0-246,-3 1-358,-3 0-655,-2 0-1452,-2 1-4693,-1 0 7707,-2 1 0,0-1 0,0 0 0</inkml:trace>
  <inkml:trace contextRef="#ctx0" brushRef="#br0" timeOffset="4147">1455 53 23915,'32'-12'252,"-4"3"-185,-11 6 11,1 1-5,0 0 11,2 0-6,0-1-5,0 1-11,0-1-1,2 1-10,-3-1-6,0 2-1,-2-1-21,-3 0-1,-1 1 12,-2 0-1,-2 0-10,-2 1 16,-1-1-22,-3 1 22,-1 0-5,-2 0-68,0 0 0,0 2 46,2 0 4,-1 3 7,2 1 22,1 1-17,0 2 5,1 0 1,1 2-1,1 1 23,0 2 12,0 0 11,0 3 16,0 1-28,-1 2 0,1 2-5,-1 1-6,-1 3 17,0 2-12,-2 1 29,0 5-17,-2 0-6,0 3-22,0 0 5,-1 0 6,2-2-11,0-2 5,1-1-11,2-2-27,0 0 10,1-2 0,0 2 6,0-3-5,1 1 16,-1-1-17,-1 1 1,0-1 22,-1 1 5,0 0 12,-1 0-1,-1 0 12,-1 0-39,1 2-18,-1-2 7,0 2-18,-1 0 12,1 1 11,-1 1-5,1 0-1,0 1 0,-1 0 6,1-1 0,0 0 17,1-4 0,0-1-6,0-4 12,1-3-7,-1-3-4,0-1-1,1 0 11,-1-3-5,1 2 5,-2-3-16,1 1 0,0-1-23,-1 0 17,0 0-6,0-1-11,0 1 29,0 1-24,0 0 1,1 0-11,-2 1 5,2 0 0,-1 0 0,1 0 1,0 1-7,-1-1-5,2 0-5,-2-1-1,2 0-11,-2-1 23,0 0-1,0-2 1,-1 0 16,1-1-16,-1-1-6,0 0 0,0-1-17,0 0 0,0 1 6,0-1 11,0 0-5,0-1 10,0 0-10,-1 0 10,0 0-5,0-1 0,0 2 0,-2-1 0,1 2 6,-1-1-12,1 2 6,-1-2 6,1 1-6,1 0 0,0-2 5,0 2-16,1-3 6,-1 1 10,1-2-5,0 0-5,0 0 10,-1-1-10,1 1-1,0-1 6,-1 0 11,0 1-16,0-1 10,-1 2 6,2-1-16,-1 0 5,1 0 0,0-1-11,0 0 16,0 0 6,0-2-27,0 0 16,0-1-6,0 1 6,0 0-6,1 1 1,-1 0 16,1 1-11,-1-2-11,1 1 5,0 0 12,0 1-12,-1 0 12,1 0-1,-1 1-38,2 1 33,-2 1 5,2 0 1,-1 0 0,1 1-12,-1 0-5,1-1-12,-1 1 12,0-2-6,2 1-11,-2 0 6,1 0 11,0-1-12,-1 1 18,0 0-1,0 1-27,-1 1 33,1 0-6,-1 1-5,0 0 11,0 1 0,0 0-11,0-2 5,0-1 23,0-1-28,0-2 5,0-1 6,0-1-17,0 0 17,0-2 6,0 1 11,0 0-1,0-1-16,0 1 17,-1 0-22,0-1 21,0 2-4,-1 0-40,0 1 39,-1 0-6,-1 1 7,0 0-7,-2 1 18,-1 0-18,-3 2 1,-3 0 22,-4 0-28,-3 1-11,-3 0 5,-3-1 6,-3 1 6,0-2 16,-2 1-11,2-3-22,0 0 17,4-2-1,3-1-10,5-1-46,5 0-72,4 0-179,4 0-174,3 0-224,6-1-550,3 1-1842,8 0-6272,2 0 9364,2 0 0,-10 0 0,-3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09.40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0 401 15445,'17'62'399,"-4"-9"-254,-13-38 29,0-1 11,0 1-12,0-2-27,0 0-34,0-1-11,0 1-34,0-2-28,0 0 0,0 0-16,0-1-7,0-1-4,0-1-29,0 0-28,0-1-50,0-2-73,0 0-73,-1-2-78,1 0-79,0-1-196,0 0-2560,0-2 1,0 0 0</inkml:trace>
  <inkml:trace contextRef="#ctx0" brushRef="#br0" timeOffset="190">44 94 13922,'1'3'2078,"0"-1"-5355,-1-2 0,0 0 0</inkml:trace>
  <inkml:trace contextRef="#ctx0" brushRef="#br0" timeOffset="746">460 138 21198,'3'-74'151,"-2"14"-134,-9 58-6,-1 1-11,-1 1-28,0 0 17,-1 0-6,0 3 0,0 1 6,1 3 0,-1 0-6,2 2 6,-1 0 5,2 0 1,0 2-1,0 0 6,2 1 6,-1 3-6,1-1 11,-1 2 0,2 1-11,0 2 17,0 0-6,1 1 6,1 0 11,0 1 0,1 0 5,1 1 1,-1 1 5,2-2 0,-1 2-5,1-1 5,0 0 6,0 1 0,0-1-12,0 0-10,0 10-23,0-9 5,0 7 1,0-12 5,0 0-11,0-3 6,0-1-1,0-2 7,0-1-7,0-1 1,0-1-1,0-2 1,0-2 16,-1-1 23,1-2 28,0-1 28,0 0 68,0-1-461,0-2-78,0 0-95,0-3-78,2 0-151,-1-1-321,2 0-525,-2 0-672,2 1-443,-1 0-2358,0-1 3344,-1 1 1669,0 1 0,-1 2 0,1 2 0</inkml:trace>
  <inkml:trace contextRef="#ctx0" brushRef="#br0" timeOffset="929">153 510 20733,'49'-40'56,"1"0"0,-5 2 0,-6 10-106,-12 21-96,-1 2-134,0 1-224,-2 3-347,-1 0-617,-3 3-1013,-2 2-382,-3 2-3656,-3 2 6519,-4-1 0,-3-3 0,-4-2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11.02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272 10 19400,'-90'31'191,"14"-2"-79,60-8-23,0 1-5,2 1-16,1-1-18,1 1 0,2-1-16,1 2 0,2 0-1,2-1 12,3 1 5,1-1 23,1-1 6,3-1 10,3 0 18,2-2-7,3-2 29,1-1 11,2-2 22,1-1 208,11 0-196,-4-5 162,29-2-252,-22-8 62,37-16-112,-38 4 111,30-31-100,-36 21 190,17-34-123,-27 30 179,2-35-184,-13 34 268,-11-33-252,1 35 157,-21-24-235,14 32-51,-28-10-44,22 22-230,-28-1 179,29 7-89,-17 1 134,27 0-627,-4-2-97,13 1-4574,0-1 2570,6 2 2784,6 1 0,-4-1 0,2 1 0</inkml:trace>
  <inkml:trace contextRef="#ctx0" brushRef="#br0" timeOffset="268">9 273 20554,'90'-11'50,"-13"2"-117,-56 9-112,1 0-224,0 0-437,-1 0-667,1 0-1132,-2 0-648,0 0-2656,-3 0 5943,-4 0 0,-7 0 0,-2 0 0</inkml:trace>
  <inkml:trace contextRef="#ctx0" brushRef="#br0" timeOffset="840">513 360 20257,'31'1'151,"-4"0"-95,-21 0 6,0 1 0,0 1 10,-1 2 7,0 0 27,-1 1 23,-1 1 5,0 1 146,-1 5-145,-2-2-12,1 4 6,-2-3-17,-1 2-6,-3 0 0,-2 2 91,-6 7-124,2-6-11,-4 5-12,5-9-16,1-1 22,1 0-34,0-2-11,2-2 0,1-1-22,2-2 11,0-2 23,3 0-18,-1-2 90,1-1 12,1 0 16,1 0 11,1 0 18,1 1-46,1-1 0,1 1 1,2-1 38,1 0-5,1-1 0,3-1-5,1-1-57,2-2 23,1 0-28,3-1-12,0 0-10,2-1-29,1 0-27,0 0-7,1 0-10,0 1-34,-2 0-34,-1 1-66,-2 2-63,-4 0-106,-1 1-123,-3 1-156,-2 0-237,-2 1-408,-2 0-667,-1 0-1063,-2 1-1424,-1 1-1041,-1 1 5444,0-1 0,0-1 0,0 0 0</inkml:trace>
  <inkml:trace contextRef="#ctx0" brushRef="#br0" timeOffset="1869">1038 185 21215,'25'-25'308,"-1"3"-247,-6 17-16,2 0-28,0-1 5,1 1-11,1-1-16,-1 2-12,0-1-33,0 1-68,-1 1-95,0 1-179,-1 0-319,-1 1-498,-1 0-7641,8 11 4475,-10-4 4375,3 7 0,-15-9 0,-1-1 0</inkml:trace>
  <inkml:trace contextRef="#ctx0" brushRef="#br0" timeOffset="2117">1126 317 11026,'-1'-3'5114,"1"1"207,0 2-5259,39-11-18,-21 7-4,31-8-18,-31 10-28,0 0-22,0 0-50,0 1-84,0 1-158,1 0-200,-1 0-359,2 0-550,-2 0-1041,0 2-594,-2 1 3064,0 2 0,-8-2 0,0-1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14.01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446 25 21041,'2'-15'241,"-1"6"-135,-8 19 6,0 2 6,-2 2 5,-2 2-28,0 1-5,-1 2-1,0 0-16,-1 1 18,0 1-13,-2 0-16,1 0-18,-1 0 1,0 1-6,-2 0-16,1-1 16,-1 2-11,1-1 0,-1 0 6,0-1 5,1-2 0,1-2-5,2-3 22,1-2-12,2-2 12,0-2-5,1-2-12,1-2 6,-1 0 33,1-3 23,-2 0 11,1-1 22,-1-1-44,1-1-17,-1-4-12,2-2-16,1-1-11,0-1-12,1 1-5,2-2-17,1 0-6,2 0 1,0 0-6,1 1-17,1-1 0,2 2-12,1-1 12,4 0 17,1 0-11,2 0 5,1 0 6,2 1 0,3-1 11,0 1 11,2-1-11,1-1 11,0 1-5,2-1-1,-2 1-5,2 0 0,-2 0 11,0 2-5,-2 1 5,-1 0 0,-1 2-16,-2 1-1,-1 2 6,-2 0 0,0 2-5,-2 0-1,0 2 0,-2 0-16,1 3 28,-1 1-6,0 1 5,0 1 6,0 2-5,0 0 11,-2 1 0,2 0-1,-1 1 1,1-1-11,0 1 33,4 4-11,-3-5 0,4 3 17,-3-6 0,0-1 55,0-1 29,2-2 162,6-2-151,-3-1-39,6 0 0,-7-2-11,2-2-18,-2-1 12,1-1 0,1-2-11,-2 0 11,0-2-5,-1 0-12,-2-1-11,-1-1-11,-2-1-11,0 0-6,-2-2-6,-2-1 6,-1-2 0,-2-1 0,0 0 0,-3 0-17,-2-1-5,-5 1-12,-2-1 6,-3 1-5,-4 2-1,-2 1-5,-3 3-17,-2 2-6,-3 2-38,0 3-12,-1 3-29,2 1-33,0 1-22,4 1-67,3 1-106,3 1-141,4 2-190,4 0-185,3 3-432,4 1-1002,4 2-1349,5 1-4784,1 0 8424,3-1 0,-4-6 0,-3-2 0</inkml:trace>
  <inkml:trace contextRef="#ctx0" brushRef="#br0" timeOffset="2123">1102 178 14275,'0'0'0</inkml:trace>
  <inkml:trace contextRef="#ctx0" brushRef="#br0" timeOffset="2284">971 375 15485,'2'12'403,"-1"-2"-212,-1-10-3468,0 0 0,0 0 0</inkml:trace>
  <inkml:trace contextRef="#ctx0" brushRef="#br0" timeOffset="3439">949 200 19423,'24'-24'705,"-6"5"-537,-17 18-67,-1 0-1378,0 0 1255,-1 3 5,0-1 6,0 4-6,1-2 0,0-1 1,0 1 16,0-1-6,0 0 17,0-1 12,1 1 10,1-1 29,0 1 5,2-1 23,0 0-12,0-1 40,0 0-6,0 0 22,0 0 17,0 0-11,-1 0 0,0-1 28,0-1 28,0-1 386,-1-4-391,0 2 10,1-2 18,-3 3-12,1 1-45,-1 0-32,0 0-57,-1 1-51,0 1 1,-2 0-46,-5 0 34,3 0 1,-3 1-7,4 0 1,0 0-6,0 0 0,2 0 0,-1 0-17,1 0-33,0 0-74,1 0 62,1 1-5,0 0-12,0 0-44,0 1-84,1 0-112,1 1-208,2 0-262,1 0-545,1 1-1046,1 1-1199,0 0-3383,-1 0 6962,-1-1 0,-2-1 0,-1-2 0</inkml:trace>
  <inkml:trace contextRef="#ctx0" brushRef="#br0" timeOffset="4022">905 397 20184,'1'-26'-95,"0"5"-95,-1 21 22,0 0 73,-1 0 78,-1 2 17,0 0 11,-2 2-5,0 0 10,0 0-4,0 0-1,-1 0-6,0 0-5,1 0 0,0 1-16,0-1-7,2 0 12,1 0-11,0 0 10,1 0 1,0-1-6,0 1 17,0-1 12,1-1 27,1-1 39,1 1 34,0-2 34,0 0-1,2 0-5,-1 0-22,1 0-40,1-1 1,1-1 5,0-2 16,0 0 214,1-2-129,-3 1 11,1-1-6,-5 2-11,1 0-27,-2 1-12,1 0-16,-1 0-12,0-1 16,0 1-4,0 0 21,-1-1 12,0 2-11,-1-2-23,-1 3-39,0-1-45,-1 1-28,-1 0-11,0 1-11,0 0-6,0 0-5,-1 1-1,2 0-10,1 2-34,1-1-17,0 1-56,1 0-118,1 0-264,1 0-480,2 2-1059,2 2-1944,3 1-4435,0 0 8440,0-2 0,-3-2 0,-3-2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29.28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34 20184,'60'-13'51,"-9"3"-62,-34 7-34,-1 0-84,0 1-168,1 1-252,0 0-409,0 1-666,0 0-941,1 0-2358,-1 0 1528,-1 0 3395,-3 1 0,-7-1 0,-3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29.50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 70 14085,'-6'-2'1591,"1"-1"-1188,5 3 4576,0 0-4979,71-23-1065,-42 15 852,55-17-257,-62 20-201,-2 3-841,-2 1-695,-2 1-890,-4 1-3098,-2 0 6195,-4 1 0,-3 0 0,-1-1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31.52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25 20011,'52'-7'-2515,"0"0"0,34-4-3383,-72 12 5898,-2 0 0,-6 0 0,-2-1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31.70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35 17944,'5'10'1938,"-2"-1"-1406,-3-9-230,0 0-878,67-20-1413,-40 13-682,54-15-7160,-59 20 9772,-3 1 1,-10 0 0,-4 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32.48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305 38 21411,'-55'-21'145,"7"5"-61,33 19 28,-1 2 34,1-2 39,1 0 0,3-1-11,2 0-40,1-2 1,3 1-119,2-1-55,2 1 50,1 0 225,0 5-102,0-1 409,2 13-330,-1-7 325,2 26-404,-2-17 208,-3 39-247,-1-28 168,-12 50-196,6-41 31,-3 9 1,0 2-49,2-5 14,-1 6 1,1 0 2,2-7 129,-4 44-157,9-55 107,-1 31-101,6-41 72,5 23-72,-1-30 45,9 13-57,-8-19 35,7 9-63,-7-11 40,9 12-39,-9-11-12,8 14 17,-10-16 6,4 6 0,-7-9 134,2-1-56,-4-3 280,2-1-263,-2 0 124,2 0-197,-1-1-11,7-5-23,-1 1 7,18-8-7,-11 6-16,23-8-6,-19 9-196,24-4 34,-22 7-818,21-1 471,-25 4-6840,9 0-470,-18 1 7836,0 0 0,-7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1:55.5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787 0 20655,'-23'41'229,"2"-4"-195,9-18 5,0 1 6,-2 1 11,-1 2 0,-1 0-17,0 3-5,-1 1-1,0 0 1,-1 3-17,1-3 5,-1 1-5,0 0 0,1 0 11,-1 0 5,1 0 6,1 0 40,0 0 33,-1 0 33,1 0 18,-1 0-12,0 0-16,0 0-23,0-1-11,0-1-11,0 1-12,0 0-11,0-1-11,0 1-17,0-1 1,-1 0-1,0 0-11,0-1-6,0-1-5,0 0-23,-1-2 23,1-2 0,1-1 0,0-2 22,2-1 0,1 0 17,1-2 0,3-2 6,2-1-12,1-2-16,2 0-1,0-1 7,1 0-1,1-1 0,0 1 6,0-1-6,0 1 0,1 0 0,-1 1-22,2-2 6,-1 0-12,1-1-6,1 0 7,-1-1 10,0 0-16,1-2-6,0 0-6,0-1-22,0 0 28,0-1-1266,0-1 638,2-2-520,1 1-991,4-3-1345,0 3-4705,0 0 8189,-1 0 0,-3 0 0,-1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32.8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61 104 24447,'12'-9'16,"-2"3"7,-12 18 22,2 0-6,-1 2 22,1 0-5,0 0-16,0 0-1,1-1-11,-1 1 0,3-1-11,-1 1-12,1-1-16,-1 0-45,2-1-67,-1-1-146,1 0-246,-1 0-314,1 0-577,0-1-963,0 0-1670,0 0-4474,-1-2 8513,0-1 0,-2-4 0,0-1 0</inkml:trace>
  <inkml:trace contextRef="#ctx0" brushRef="#br0" timeOffset="540">83 739 22459,'-21'32'117,"2"-4"-100,7-10 5,1-1 1,3 0-6,1 0 5,4 0 12,1-2 10,2 0 46,3-2 5,2 0 17,5-2 6,1 0 16,4-2 12,2 0 16,1-3 1,2-2-35,2-2-10,1-1-28,0-3-18,2-3 1,0-2-6,-1-3-5,-1-1 5,0-2 17,-3-1-11,-2 0 0,-3-1 11,-3 1 5,-4-2-10,-3 1 5,-3-1-11,0 1-34,-5-1 11,-2 1-16,-4 2-12,-4 1-22,-2 2-17,-2 0-11,-3 4-16,-2 2-1,-1 2-50,-1 2-68,0 1-66,1 2-91,1 0-77,4 2-102,2 1-167,3-1-242,4 0-358,3 0-441,3 2-652,1-1-962,1 1-4112,1 0 7433,2-2 0,-2-2 0,1-1 0</inkml:trace>
  <inkml:trace contextRef="#ctx0" brushRef="#br0" timeOffset="1501">499 39 22246,'96'-7'392,"-15"1"-230,-56 4 12,-2 0 27,-1 0-10,-2-1-18,-2 1-5,-2 0 12,-2-1 16,-3 1 16,-2-1 7,-1 1-12,-4 1-11,-2 0-45,-1 1-61,-1 0-107,0 2 17,0 2 22,0 3 6,0 3 17,0 2 0,0 3-17,-1 1 28,1 3 12,-2 3-7,2 1 23,-1 2-11,0 0-17,1 1 6,0 1-1,0 1 1,0 2 0,-1 0-18,1 2-4,-1 1-7,1 1-10,-1 1 5,1 0-6,0 1-11,0-3 6,0 0 5,0 10-10,0-12 16,1 22-23,0-28 1,2 9-6,1-19-6,1-1 12,-1-1 5,2-2 0,-2 1 12,2-2-12,-1 1 0,1-1 11,1 4-16,-1-3 5,5 6-11,-4-5 0,2 3-11,-2-4 11,-1 0-11,1 1 5,-1-1 12,1 0 16,0 3-22,-1-4 0,-1 1 17,-3-4 5,0-3 1,-2-1 16,0-1 140,0 0-11,0-2 0,-2 1-17,-3-1-44,-4 0-51,-4 0-11,-4 0-1,-4-2-16,-4-1 40,-44-8-68,31 6-34,-28-5-61,43 8-101,2 2-90,3 2-151,0 2-263,2 4-403,-1 3-757,0 3-1623,0 2 3483,0 4 0,8-10 0,2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30.85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0 159 22184,'12'31'431,"-1"-2"-319,-9-11-39,1 1-6,-2 1-22,3 2 0,-2-1-17,1 1 6,1-2 22,0-2-12,1-1 1,0-2 0,0-2 5,1-1-10,-1-1 4,1-2 12,-2-1-28,1-3 34,-1 0 22,-1-3 22,-1 0 68,-1-1 44,0-1 62,0 1 34,-1-1-23,2 0-72,-2-1-79,2-1-79,1-3 1,1-3-17,1-3 0,0-1 5,1-3-44,-1-1 33,2-2-5,-1-3-1,2-1 12,0-2-11,0 0 22,4-13-23,-2 9-10,1-7 5,1-1-6,-4 10 6,14-27-33,-13 31-130,12-18-61,-14 30-639,4-1 130,-6 9-4729,1 14 2617,-4-2 2817,1 14 0,-3-16 0,0 1 0</inkml:trace>
  <inkml:trace contextRef="#ctx0" brushRef="#br0" timeOffset="451">416 399 22739,'6'41'352,"-1"-5"-268,-5-22-16,0 0-1,1 1-11,-1-1-11,1 0-17,0 0 0,0-1-12,-1-1-10,1 0-34,-1-2-56,1-2-112,-1 0-146,0-1-178,0 0-282,0-2-2032,0 1 487,0-3-4239,0-1 6586,0-2 0,1 0 0,-1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30.00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65 1 23147,'-17'23'342,"2"-1"-202,9-2 0,0 1 6,0 0-23,2 2 6,1 1-29,0-1-10,1 0-23,0 1-16,2-1-12,0 0 6,0 8-23,0-8 40,1 19-51,1-22 0,3 16-5,-2-25-169,4 8-44,-4-13-1490,4 5 442,-4-7 1255,0 13 0,-2-12 0,-1 7 0</inkml:trace>
  <inkml:trace contextRef="#ctx0" brushRef="#br0" timeOffset="285">284 483 20834,'-3'68'67,"-2"-11"-123,-2-43-101,-2 0-184,-1-1-365,0 1-471,-2-2-592,2 0-931,0-2-2588,1 0 2320,2-3 2968,1 0 0,3-4 0,2-2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27.47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19154,'28'20'386,"-3"-3"-257,-19-10-11,2 1-17,-1-1-6,3 1 6,-2 0-6,3 1 0,0 1 0,2 1-11,0 0-22,1 0 27,13 10-78,-9-7 6,9 7-11,-14-10-6,0-2 11,-2 1-11,0-1 6,-1 0 10,-1 1-10,0-1 0,0 0 22,3 3-28,-3-3 11,3 2-22,-4-3-12,-1-1 12,0 0-28,0-1-51,-1 0-61,0-1-84,-1 0-101,-1-1-123,0 1-141,-2 0-173,0 1-274,0 2-303,-2 0-577,1 1-655,-1 1-2767,0-1 5349,-1 0 0,1-5 0,0-1 0</inkml:trace>
  <inkml:trace contextRef="#ctx0" brushRef="#br0" timeOffset="372">197 263 10875,'-11'0'3327,"2"-1"-2476,9 1 1816,0 0-2567,-13 6 12,8 0 17,-12 7-11,10 0-29,-2 1-5,0 2-5,-2 1-12,0 1-11,0 0-6,0-1-22,1-1-11,-1-1 0,2 0-23,0-2-22,1 0-44,1-1-113,1 0-185,2-2-291,1 0-414,1-1-577,2 0-858,0-2-3600,0 1 6110,0-3 0,0-1 0,0-3 0</inkml:trace>
  <inkml:trace contextRef="#ctx0" brushRef="#br0" timeOffset="663">526 285 10153,'0'0'0</inkml:trace>
  <inkml:trace contextRef="#ctx0" brushRef="#br0" timeOffset="1429">526 285 16353,'-45'16'1591,"9"-3"-1155,34-15-94,0 1-123,0 1-96,2 0 286,-1 0-129,1-2 79,0 2 984,0-1-1348,1 3 22,-1 1 5,2 2 0,-1 1 6,1 0 6,0 1 11,1 2 5,-1 0 1,1 2 21,1-1 7,0 2 10,0-1 7,1 1 5,0 0-6,0 1 6,-1 0 11,0 2 17,0-1 11,-1 1 0,0 0-11,-1 1-28,-1-1 95,1 9-112,-2-7 5,1 6-22,-1-7-11,0-2-16,1-1-7,-1-2-10,1-2-1,-1-2 51,3 1-56,-1-4-62,3 1 11,-3-5-78,1 1-179,-1-2-342,0-2-656,0-1-1208,1-3-2533,2-2-3103,-2 0 8133,2-1 0,-4 6 0,0 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36.36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15 15894,'85'-8'-2458,"-17"2"0,-65 8 1,-1-1-1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36.53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75 8444,'8'5'7472,"-1"-1"-5999,-7-4 1345,0 0-2689,73-21-135,-43 12-151,59-16-731,-61 18-132,0 1-651,-1 1-1202,-3 1-3792,-3 1 6665,-6 1 0,-7 1 0,-4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36.94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25275,'9'43'247,"-3"-5"-191,-5-18-5,-1 2-18,1 0 12,-1 1-11,0 0-6,-1 0-6,1 1-27,-2 0 27,1 0 0,0-1-5,0-1 6,0-1-12,1-2 0,0-2 0,0-1 0,1-1-16,0-2-12,2 0-33,-2-3-34,1 0-62,0-2-95,-1-1-163,0-1-240,0-1-324,1-1-573,-1 0-850,2 0-1575,-1 0-4615,0-1 8581,1 0 0,-3-2 0,1 0 0</inkml:trace>
  <inkml:trace contextRef="#ctx0" brushRef="#br0" timeOffset="238">241 548 23674,'1'68'-168,"-2"-10"-67,-12-41-163,1 0-235,1-2-303,1-1-380,2-1-527,2-2-857,3-2-3029,2-1 1752,1-3 3977,1-1 0,0-3 0,0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35.36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126 114 23243,'-14'-63'39,"4"13"-62,13 50 12,0 1 11,2 3 11,0 3 23,1 1-17,0 3 0,2 1 5,-1 2-16,0 1 16,1 0 6,1 2 0,1 0-17,0 1 23,2 0-1,1 1 7,1 1 21,0-1-27,2 0 5,0 1-5,1 0 5,0 0 56,13 19-73,-11-14 12,23 37-23,-26-39 56,16 25-39,-21-36-5,4 4 5,-9-12 11,0 0-22,-2-2-12,0-1-16,0 0-39,-2 0-62,1-1-123,0 0-723,-1 0 184,0 0-323,-1 0-454,-1 1-600,0 0-1182,0 0-4559,0 1 7892,0-1 0,0 0 0,-1-1 0</inkml:trace>
  <inkml:trace contextRef="#ctx0" brushRef="#br0" timeOffset="323">192 376 8427,'-6'-6'5305,"2"1"-3933,4 5 4688,0 0-5847,-50 24-45,35-11-34,-38 20-38,46-17-35,1 0-22,0 0-27,1 1-7,0-1-10,1 1-29,0 0-56,1 0-111,-1-1-186,2-2-251,0 0-426,0 0-516,-1 0-716,1 0-992,0-1-3282,-1-1 6570,2-3 0,-1-4 0,1-2 0</inkml:trace>
  <inkml:trace contextRef="#ctx0" brushRef="#br0" timeOffset="791">608 398 22459,'36'-12'151,"-7"3"-90,-26 15 7,0 1-12,0 1 5,0 2-22,-1 0-27,1 1 4,0 0 35,1 7 5,-3-5 162,0 20-123,-4-16 40,-10 28-135,3-25 28,-15 22-23,14-26-10,-6 8-1,13-17 51,0 0 78,4-6 482,18-1-493,-6-2 17,24-2-107,-15-2-50,27-4-67,-25 6-1087,19 0 398,-28 3-4039,4 3 1905,-13 0 2918,-1 2 0,-4-2 0,0-1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37.89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1 249 25382,'25'35'180,"-5"-4"-136,-13-17 1,-2 1 11,0 0-28,1 1 0,0-1-11,0 0 17,-1-1-18,2-1-4,-1 0-1,1-2-39,0-1 73,4 5-34,-4-8 11,3 3 6,-8-9 39,0 0-16,1 0 33,-1-1 134,1 1-72,-2-1 5,1 0-11,-1 0-28,0 0 6,2-1-34,0-2-12,1-2 1,0-2-34,1-3 6,0 0 34,3-8-57,-1 4-11,1-6 6,-2 4-11,1-2 10,0-2-10,2-2-6,1-2-22,1-1 27,2-1 6,0 0-5,0 0 22,1 0-22,-2 2-1,0-1 1,4-9-12,-3 9-16,1-6-34,-6 15-84,-3 3-146,-2 4-179,-1 4-117,-2 3-147,0 2-99,0 4-298,-1 4-4845,-7 15-2991,1-6 8962,-4 7 0,7-16 0,1-4 0</inkml:trace>
  <inkml:trace contextRef="#ctx0" brushRef="#br0" timeOffset="1442">417 468 20380,'20'-29'818,"-1"5"-617,-7 20-38,1 1-34,-1 0-29,0 0-27,-1 1-22,0 0-18,-1 2-22,-1 0-11,0 0 0,-2 1 0,1 1-5,-2 3 5,0 2-6,-2 1 29,-2 2 16,-1 1 6,-2 3-1,-3 1-15,-3 2-12,-4 1 5,-3 1-10,0-1 10,-3 1 0,0-1 1,-1 1 5,1 0-6,1-1-5,1-1-6,2-2-11,1-1-22,3-2 22,2-2 5,3-2 12,2-3 28,2-3 73,0-1 117,0-1 62,2 0 61,3 0-95,4-3-84,5-1-50,2-5-45,4 0 34,1-1-23,1 1 45,10-2-112,-9 4-28,8-2-28,-16 7-28,1 0-34,-10 2-66,-1 0-74,-2 0-196,-1 0-162,-2 2-1714,0 4 145,0-1-1427,0 4-4677,0-3 8261,-1 1 0,0-4 0,1-1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40.22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27 20380,'64'-11'-11,"-10"1"-34,-39 8-89,0 0-196,-1 1-309,0 1-482,0 0-738,-1 0-1149,1 0-4486,-3 2 7494,-2 0 0,-4 0 0,-3-1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3:02.0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792 2112 21836,'-1'-17'841,"-1"1"-600,-1 9-12,-1-1-38,-1 0-34,1-1-1,0 0-27,-1 0-17,0 0-39,0 0-6,0-1-5,0-1-6,-1-2 22,0-1-16,0-2-17,0-2-6,0-1-28,0-1 0,0-2 6,0-1 5,-1 0 1,2-2-6,-2-1 5,1-1-5,-1-2-12,2-1 18,-1-2-12,0 0 6,1 0 28,-1 1-40,1 0 18,-1 1-1,0-1-5,-1 0 0,1-1 11,0 1-17,-1-1 17,-1 1 22,0-1 6,-1-1-5,0 0-23,-2-2-6,1 0-11,-2 1 0,1-2 6,-1 0 0,0 0-11,0 1 5,-1 1-6,-1 2 7,1 0-1,0 3 6,1 0-17,1 2 0,-1 1 5,2 2 6,-1 2 1,2 1-1,-1 1-17,1 2 6,-1-1 0,2 2 0,-2-1-5,1 1-1,0 0 6,1 0 0,0 0 11,1 0 0,0 1-22,0 1 17,0 1-6,2 1 0,-2 1 11,2 2-11,0 0-6,0 2 1,0-1 10,-1 1-10,2-2 5,-1 0-6,0 0 17,-1-1 12,1-1-1,-1 1 1,1 0-23,1 1-6,0 0 6,1 1-6,0 0 1,1 2 5,0-1-11,1-1-1,-1 1 18,0-4-17,1-1 5,-2-4 6,1-1 0,0-2 0,0 0 11,-1 2-5,1 1 0,-1 2-12,1 3-5,-1 1-6,2 2-5,-1 2-6,0 0-12,1 1-4,0 0 21,-1 0-10,1 0 16,-1-1-11,1 1 0,-1 1 5,0 0 1,0 2 0,1 0-29,0 2-16,1 1-594,-1 0 672,0 0-22,1 0 0,-2 2-11,0 1-1,1 1 23,-3 4-5,2 0 5,-2 3-6,1 0 0,0 0 6,-1 1 0,2 1-5,-2 1-1,1 1 12,0 2-6,-1-1 5,1 3-10,-2 0 10,1 1-5,0 2 0,-1-1-11,0 2-11,1-2-1,-1 1 1,0 0 22,1-1-6,-1-1 6,1-1 0,1-1 0,0-4 0,1-2 12,0-3-1,0-3-17,1-2 6,0-3 0,0 1 0,1-2 168,0 1-123,0-3-17,0 0-17,0-3-5,0-2 11,0-3-23,0-2 0,0-3 6,0-1 23,0-1 5,0-1 5,0 0-5,0-1-28,0 1 12,1-1 4,0 0 1,0-1-11,1-1 5,0 0 11,0 1-10,0 0 27,1 3-28,-1 2-5,1 3-1,0 2-5,-1 2 0,1 1 0,-1 1 0,1 0-11,0 0 11,1 1 0,1 0 11,-1-1-28,1 2 23,-1-1-12,-1 1 1,0 1 44,-1 0-22,1 2-6,-1-1-5,0 1-12,-2 1 12,1-1 106,0 1-73,0 0 6,0 1 11,2 0 11,0 2 6,2 2 5,2 0-22,1 2-17,2-1-22,0 3 11,2-2-22,0 1 10,1-1-16,1-1-44,0 0 38,0 0 0,0-1 12,-1 1 5,1-1-5,-1 1-1,1 0 1,-1 0 22,-1 0-28,1 0-6,1-1-5,-1 0 17,0-1-6,0-2 0,0 1-11,-1-2-73,0 1-45,0-2-123,-1 1-202,-1 0-369,-2-1-712,-1 3-1366,-2-1-3776,-2 3 180,-2 0 6497,-1 0 0,0-2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40.40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47 15003,'11'12'1865,"-3"-2"-1372,-8-10 235,0 0-829,71-27-324,-44 18-550,55-19-784,-62 26-980,0 0-3612,-2 2 6351,-3-1 0,-7 1 0,-4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48.83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36 23556,'97'-20'-235,"-16"5"-179,-61 15-365,-1 1-655,0 1-1025,-2 2-1843,-1 2-3892,-2 0 8194,-3-1 0,-5-2 0,-3-2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49.0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38 15468,'7'1'2873,"-1"-1"-2094,-6 0 834,0 0-1949,73-17-319,-44 13-427,57-13-743,-62 17-1278,0 1-4710,-2 1 7813,-4 2 0,-9-3 0,-4 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49.4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199 235 21181,'-49'48'734,"0"1"0,-13 6-678,26 31 11,33-59 6,3-12 0,3 0 22,2-3 168,9 3-112,-1-5-11,6 1 12,-2-7-7,3-1 23,3-2-22,4-4 78,19-7-146,-9-2 29,14-7-7,-16 3 18,0-1 39,-3-2 11,-1-1 191,7-11-208,-12 7-22,3-7-28,-15 9-17,-4 0 11,-5-1-22,-3 1 39,-9-10-79,-2 8-5,-8-6-5,-2 11-1,-1 0-16,-3 1-12,-1 2-16,-12-6 5,8 5-134,-28-17 89,28 17-22,-10-8-67,25 16-180,4 2-173,4 3-123,2 3-152,3 1-134,-1 5-415,1 2-805,0 7-7698,2 12 9325,0-8 1,1 1 0,-1-13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50.2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 83 22105,'21'-24'768,"-5"5"-673,-16 19-33,0 0-17,-2 2-1,0 0 1,-3 4 17,-1 0-17,0 2-1,-1 0-21,0 0-6,1 0-12,1-1-5,0-1 17,2-1-11,1-1-6,2-2 22,-1 0 23,1-1 431,0-1-291,1 1-6,0-1-67,2-2-67,1-2-6,2-2-17,2-3 6,0-1 23,2 0 38,0-2-5,-1 1 17,-2 1 17,0 0 5,-2 2 11,-2 1 1,-1 1-17,-2 1-57,0 2-21,0 1-52,0 1-32,0 1-12,-1 0-28,-1 0-51,-2 3-78,0 1-129,-1 3-173,0 2-202,0 2-308,1-1-605,1 2 1630,-4 6 0,5-9 0,-3 3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50.73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1 15950,'5'7'3938,"-1"-2"-3059,-4-5 2437,0 0-3305,-6-4-17,4 2-11,-4-2-5,6 4 11,0 0 16,0 2-5,0 1 0,0 1 17,0 2-6,0-2-5,0 1 5,0 0-5,0-1-1,1-1 12,1 1 0,0-1 11,0-1 39,1-1 28,2 0 23,0-1-12,3 0-16,0 0-23,2-2-22,0 0 22,1-2 28,-2 1 45,-2 0 28,-2 1 35,-3 1-30,-1 0-38,-1 0-40,0 0-45,0 0-22,-2 0-17,-1 0 1,-2 1-12,-2 0-6,-1 0 0,0 2 1,-1-1 10,1 1 7,2 1 4,0-1-10,1 0 0,1-1 5,1 0-6,0 0 1,1-1-17,0 0 0,0 0-29,2 1-565,-2 5-134,1 0-728,0 5-1844,1 0-5701,0-1 9012,0 0 0,0-5 0,0-3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47.7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249 182 22867,'-3'-64'275,"-1"14"-270,-1 50-10,-2 3-12,-1 3 17,-3 5 11,-1 4-11,-3 1 6,-1 2-12,0 3 6,-2 1 6,1 1 5,-1 1-5,1 1 16,-6 12 17,6-8-28,-7 31-44,16-30 38,-1 17 1,8-25 5,3-1 0,1 0-11,3-2 6,2-2 5,2-1 6,1-2 22,1-1 23,2-2 22,0-2 28,3-2 5,0-2 1,3-3-23,2-1-5,1-1-17,3-4-23,1-2-11,2-4-16,0-1 5,2-3 0,0-1-6,0-3 23,1 0-34,-3-2 11,1-2 6,-3 1 12,-3-1 4,-2 1 7,-4 1 5,-3-1-28,-3 0 17,-3 0-6,-3-1-6,-1 0 1,-3 0 0,0 0-12,-2 0 12,-3 0-1,-2 1 23,-17-16-50,5 12-6,-11-12 5,11 18-5,-1 2-5,-1 1 5,0 2-6,0 3-16,0 2-17,1 4-23,0 2-44,1 1-34,1 4-51,1 2-72,1 3-56,1 2-73,2 2-90,1-1-95,2 2-146,2-1-273,1 1-332,1-2-543,1 0-935,1 0-3579,1-2 6385,1 0 0,0-4 0,0-2 0</inkml:trace>
  <inkml:trace contextRef="#ctx0" brushRef="#br0" timeOffset="257">8 379 21651,'56'-19'550,"-6"5"-444,-27 15-44,2 2-45,1-1-17,1 1-202,14 3-112,-10-1-325,10 1-536,-15-1-797,-2 0-1361,-4 1-4822,-3 0 8155,-5-1 0,-6-2 0,-3-2 0</inkml:trace>
  <inkml:trace contextRef="#ctx0" brushRef="#br0" timeOffset="749">643 532 21399,'54'-6'672,"-10"0"-542,-37 6-40,-1 0-23,0 2 6,-1 1-1,-1 2-10,0 1 5,-2 1 12,0 2-1,-2 1 12,0 1 10,-1 1-44,-2 1-16,-1 1-7,-3 0-22,1 1 23,-2-1 11,-5 9-34,2-7 0,-5 7-5,-1-3-6,4-5 0,-9 11-17,14-16 11,-2 3 46,9-12 458,6-1-285,0 1 285,30-10-453,-12 4 0,45-14-101,-37 11-487,28-5-85,-34 10-9203,22 0 9073,-30 3 1,8 0 0,-22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46.17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1 401 18806,'23'35'275,"-3"-4"-180,-15-18 23,0 1-28,0 1-12,0 0-5,-2 0-17,1 0-6,-1 0 1,1 7-46,-3-6 1,2 4-141,-2 3-66,-1-9-690,0 12 151,-1-17-5516,0 7 3971,0-11 2285,0 2 0,1-7 0,0 0 0</inkml:trace>
  <inkml:trace contextRef="#ctx0" brushRef="#br0" timeOffset="163">110 117 16320,'-5'-8'1344,"1"2"-1563,4 6-3058,0 0 0,0 0 0</inkml:trace>
  <inkml:trace contextRef="#ctx0" brushRef="#br0" timeOffset="548">614 7 20968,'-84'-5'56,"13"4"-33,54 14-7,1 1 258,-10 55 1,4 13-208,5-23-838,-5 25 1,5-4 815,17-43-6,1 0 289,1 1-300,0-2-6,2 1-5,0-3-23,1-2 23,0-3-11,1-4 1198,-1-2-1204,0-4 82,-1-4-211,1 0 23,-3-7-213,2 0 72,-3-7-223,0-2-314,-1-1-471,0-3-627,0-1-1148,0-4-4738,0 2 7768,0 0 0,1 3 0,-1 3 0</inkml:trace>
  <inkml:trace contextRef="#ctx0" brushRef="#br0" timeOffset="793">198 511 21898,'44'-33'28,"1"1"0,33-20-191,-47 47-201,-2 2-352,1 2-488,-3 1 1204,31 19 0,-36-14 0,20 13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54.17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64 1 21427,'0'57'785,"0"-8"-566,-4-33-51,0 1-28,0 0-45,-1 1 0,0 1-22,-1 0-17,1 0 33,-6 22-77,6-18-12,-5 14-12,8-26-27,0-1-39,2-3-113,0 0-655,0-2 45,0-3-324,0 0-1728,0-2 0,0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54.4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22 18969,'96'-11'-1361,"-16"2"213,-62 8-550,-2 1-862,0 2-3903,-4 0 6463,-1 2 0,-6-2 0,-2-1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23:08.8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1172 392 16359,'27'26'1781,"-4"-4"-991,-20-21 39,1 1-12,-1-2-89,-1 0-151,1 0-156,-1 0-141,2-2-123,1-1-40,1-3-16,0 0-17,1-2 34,0 0 5,-1 0 0,-1-1 11,0 1-22,-2 0-33,-1 1-34,-1 0-23,-1 2-16,0 0-18,0 1-21,-1 1-29,-2-1-33,-1 1-28,-1 1-17,-1 0 0,-1 1 28,-1 0 17,-2 1 39,1 3 39,-2 1-6,1 3 23,0 1 34,0 2 5,2 0 34,0 1 33,2 1-5,0 0 6,3 0-1,1 0-5,2 0 11,0 2-6,1-1 17,3 2-5,3-2-12,3 1-27,3-1-34,4 0-51,1-1-95,4 0-196,1-2-425,2-1-987,1-2-2458,1-2-4862,-3-2 9029,-3-1 0,-10-2 0,-5 0 0</inkml:trace>
  <inkml:trace contextRef="#ctx0" brushRef="#br0" timeOffset="1178">1916 435 17216,'9'-54'1187,"-2"11"-1075,-6 42-975,-1 0 925,1 3 11,1-1-17,1 3 22,1-3 23,1 2 39,0-2 50,1 0 34,0-1 23,0 0-11,1 0-29,0-2-39,1-1-28,0-3-17,1-1 6,0-2-6,-1 1-16,1-2-7,-1 0-21,-2 0 5,0-1-6,-3 1-11,0 0 1,-1 0-12,-2 0-17,0 0-6,0-2 29,0 2 5,-2 0 11,-1 2-10,-3 0-35,0 2-50,0 2-50,-1 2-6,-2 1-5,-2 2 39,-1 3 28,-2 4 16,-2 3 18,0 3-23,-1 0 22,1 2 6,1-1 28,1 1-6,0-1 1,2 1-6,0 0-23,2-1 6,2 0 6,1-1-18,3 1 18,2-1-6,1-1 6,1 0-1,2-2 18,2 1-1,3-2 23,2 0 11,2-1 39,1 0 39,1-2 23,1-1 23,1-2-45,2-2-18,1-1-38,1-1-35,1-3-55,1-1-56,1-5-95,-1 0-158,0-1-190,-2 0-324,-1 0-370,-3 0-443,-1 3-689,-4 1-621,-4 2-3047,-1 1 5976,-3 1 0,-1 2 0,-1 0 0</inkml:trace>
  <inkml:trace contextRef="#ctx0" brushRef="#br0" timeOffset="1411">2311 260 20392,'56'-24'-4123,"-6"3"1177,-33 17-3092,-2 1 6038,-1 2 0,-7 0 0,-3 1 0</inkml:trace>
  <inkml:trace contextRef="#ctx0" brushRef="#br0" timeOffset="1894">2595 216 13625,'1'4'1540,"-1"-1"-1579,0-3 1826,0 0-1445,58-15-6,-37 8-11,45-13-23,-51 15-5,-1-2-28,-1 1-5,-1-1-18,-2 1-28,-1-1-38,-2 0-24,0-1-16,0-1 6,-1 0 16,-1 0-16,0 0-6,-2 0-11,0-1-6,-2 0-11,-1 1-11,0 0-40,0 0-10,-2 1-29,-1 1-39,-3 0-44,-1 1-51,0 2-28,-2 2 22,-2 1 17,-1 2 45,-2 3 23,0 3 10,-1 3 18,2 0 10,0 1 18,2 0 10,1 0 18,0 2 16,2-1 6,1 3-6,2-1 6,0 1-1,2 1 1,1 0 0,1 1-6,1-1-5,0 0-12,2-1 17,1 0 17,2-3 12,1-1 32,1-2 18,2-2 5,0-1 7,3-3-13,-1 0-21,3-1-52,2-2-27,1-1-84,3-1-107,0-3-168,0 1-257,1 0-499,-2 1-806,1 2-1138,-3 1-3875,-3 2 6889,-3 0 0,-5 1 0,-4-1 0</inkml:trace>
  <inkml:trace contextRef="#ctx0" brushRef="#br0" timeOffset="-1365">209 414 21730,'-74'35'-34,"13"-3"1,47-19 27,2-1-22,1-1 0,2 0 0,3-2-39,-1 0-17,4-2 5,0-1-10,2-1 27,1-1 29,2 1 33,2-3 39,3 1 22,3-1-5,1-1-22,4 1-23,1-2 6,1 1-17,1 0 11,-1 2-22,-1 1-17,0 2 6,-2-1-12,-2 3 17,-2-1-11,-2 1 51,-3 0 33,-3 0 33,-1 1 51,-4 1-5,-1 1-29,-6 0-5,-2 1-23,-4 1-11,-2-1-5,0 0-11,-2-1-17,0-2-6,2 0-23,2-3-49,2-1-114,3-1-212,2-2-341,2-1-448,2 1-510,1-1-426,2 0-437,1 1-257,0 1-2168,2-1 4957,0 0 0,0-1 0,1-1 0</inkml:trace>
  <inkml:trace contextRef="#ctx0" brushRef="#br0" timeOffset="-1017">406 523 15552,'3'2'2140,"0"-1"-2129,-3-1 1266,0 0-1137,-29 47 6,22-31 39,-20 36 33,31-42 68,2-2 33,2 0 45,0-2 22,0-2-44,1-1-17,0-2-62,0 0-22,0-1-33,-1-1-46,1-1-11,-1-2-16,0-3-7,0 0-16,-1-3-11,-1-1-22,-1-1-18,0-2 6,-2-1-11,-1 0-22,-1-1-6,-1 2-6,-1-1 1,-2 1-12,-2 0-33,-1 1-34,-2 2-62,-1 1-112,0 2-128,-1 2-213,1 3-147,-1 1-167,1 3-251,-3 3-366,0 4-536,-1 4-567,2 1-212,1 1-1961,2-2 4778,4-2 0,1-5 0,2-3 0</inkml:trace>
  <inkml:trace contextRef="#ctx0" brushRef="#br0" timeOffset="-399">581 479 19098,'26'64'918,"-6"-12"-682,-19-46-18,0-3 17,-1-1 56,1 0 56,0-1 409,-1-1 276,1 0-842,-1-1-100,1-1-79,-1-2-11,0 0-17,0-3-11,0-1-17,1-1-11,0 0-17,2-2-5,1 0-6,1-1 11,0-2 6,1-1 22,1-1 6,0 1 17,-1 1 10,1 1 12,-2 2-11,2 1 11,-3 2-17,0 2-5,0 1 5,-2 2-11,-1 2-28,1 0-207,-2 1 134,1 0 34,0 1 84,2 1 33,0 2 1,1 2 21,1 2-10,0 1-6,1 2 6,0-1-18,0 1 7,0-1 10,0 0 1,0-2 5,-1-1 6,0-2 0,-2-1-6,1-1 23,-1-2 16,-1 0 34,0 0 56,0-1 0,0-1-17,2-2-50,1-2-45,3-3-28,2-4-17,2-1 12,1-3-1,0 0-33,1 1-12,-1-1 7,0 3-29,-1 1 11,-3 3-16,-1 3-29,-2 2-16,-1 1-11,-1 2-6,-2 1 39,0 0 28,-1 0 34,0 2 56,-1 1 39,1 3 22,-1 4 6,0 2-17,0 3-44,-1 1-29,0 2-16,-1 1-17,0 1-17,1-1-45,1-1-34,0-1-55,0-2-79,0-2-50,0-1-158,0-3-156,0-2-173,0-2-135,0-2-123,1-1-476,0-2-1031,0 0-3423,1-2 5966,-1 0 0,1 0 0,-2 1 0</inkml:trace>
  <inkml:trace contextRef="#ctx0" brushRef="#br0" timeOffset="13900">209 1443 21478,'3'-66'313,"-2"14"-296,-9 51-34,0 0-22,-2 1-6,0 3 1,-2 1 10,-1 5 0,-2 2 1,0 2-12,0 0 0,0 1-5,0 1 22,2 1-6,0 1 12,1 0-12,2 1-5,0 0 0,3 0 5,3-1 1,2-2 16,2 0 22,2-2 1,3-1 22,2-2 22,3-3 23,0-2 22,2-3 17,-1-1 6,1-3-23,0-3-22,1-3-23,-1-4-10,0-1-12,1-3 5,-2-1 18,0-1-23,-1 0 5,-2-2-5,0 1-11,-4 1 17,0 1-6,-2 2-5,-2 2 5,1 2-6,-1 2-16,0 3-34,0 2-79,0 1-11,0 2 6,-1 0 45,1 4 56,-2 1 16,1 5 1,-1 2-12,1 2 6,0 2 6,0 1-6,2 0 0,2 0-6,2-1 6,2-2-5,3-1-12,0 0-11,2-1-101,0-1-229,0 0-421,1-1-643,0 1-1127,0-1-576,-1 0-3456,-3-1 6581,-2-3 0,-3-2 0,-2-2 0</inkml:trace>
  <inkml:trace contextRef="#ctx0" brushRef="#br0" timeOffset="14202">603 1333 21360,'-76'19'95,"12"0"-67,53-2-5,1 0-12,1 1 11,3 1 1,2 0 5,2 1-11,1-2 22,3 0 28,2-2 34,3-3 28,4-1 16,3-2-21,3-4-45,3-2-46,3-2-100,2-2-119,1-3-183,2-2-354,1-4-520,0-1-1233,-1-1-1075,0-2-4419,-3 1 7899,-5 2 1,-10 4 0,-4 3 0</inkml:trace>
  <inkml:trace contextRef="#ctx0" brushRef="#br0" timeOffset="14652">778 1005 21332,'48'64'847,"-8"-4"-595,-36-24-51,-1 2-55,0-1-23,-1 1-56,1 1-16,-1-2-29,1 1 0,0-2-16,1 1 11,1-3-6,-1-2-17,2-3 18,-2-6-1,1-6 11,-1-6 40,-1-5 39,0-3 5,1-4-11,2-4-16,1-5-51,3-7-17,1-4 6,1-5-17,2-3 0,-1 0 5,0-1 1,-1 2-17,-1 1 11,1 2-6,-1 2 0,1 3-5,-2 3 0,1 2-17,-2 5-11,0 1 5,-1 4-33,-1 2 11,-2 1 6,1 2 22,-2 3 22,-1 2 28,0 5 12,0 4-6,-1 1-6,0 5-5,0 0-6,-1 3-16,1-1-18,0-1 1,0-1-23,1-1-11,2-1-95,0-3-174,0 0-196,2-3-370,-1-1-587,1-2-1183,-1-3-823,0-1-4542,-2-2 8026,0-1 0,-2-1 0,-1 0 0</inkml:trace>
  <inkml:trace contextRef="#ctx0" brushRef="#br0" timeOffset="14863">1435 1246 21562,'29'95'-1406,"-5"-18"208,-19-69-729,-1-1-896,-1-2-1215,0-1-393,-1-1 4431,0-2 0,-2 0 0,0 0 0</inkml:trace>
  <inkml:trace contextRef="#ctx0" brushRef="#br0" timeOffset="15035">1391 1049 11105,'0'5'0,"-1"-1"0</inkml:trace>
  <inkml:trace contextRef="#ctx0" brushRef="#br0" timeOffset="15477">1522 1355 7750,'3'5'5450,"-1"-2"-3793,-2-3 5093,0 0-6566,59-3-32,-35-3-24,45-3-20,-49-1-13,-1-1-11,0 0-11,-2 0 16,-1-1-5,-1 0-5,-1 1 16,-1-2 0,-1 1 23,-3 0-6,-1-1 5,-2 1-5,-2 0-22,-2-1 16,-1 1-22,-1-1-22,-1 3-12,-2 0-16,-3 3-17,-1 2-23,-3 3-16,0 1-18,-3 5-19,-22 36 1,-1 13 58,14-13-206,-13 12 1,7-3 205,31-29 45,2-9 123,11 0-33,-2-5-46,8-1-27,-3-4-45,2-1 348,1-1-482,1-1-130,-1-1-178,0-2-231,0 1-380,-2 0-538,0-1-1159,-2 2-740,0 1-4575,-3-1 8048,-5 2 0,-4 0 0,-3 1 0</inkml:trace>
  <inkml:trace contextRef="#ctx0" brushRef="#br0" timeOffset="15850">2048 1224 22727,'26'32'454,"-3"-3"-387,-14-13-22,-1 1-11,1-2-1,1 0 1,1-2 22,0-1 17,-1-2 11,1-2 50,-1-1 34,-1-2 1793,33-49-1911,-28 27-16,25-39-12,-35 41 0,-1-2-16,0 1 0,-1-2-1,0 1-10,0 1-29,-2-1-11,1 4-33,-1 0-57,0 4-94,0 1-147,0 4-240,0 0-213,0 2-106,0 1-130,0 1-178,1 0-342,0 1-756,3 1-415,-1 0 107,2 2-1227,0-1 2397,1-1 1479,-1-1 0,-3 0 0,0-1 0</inkml:trace>
  <inkml:trace contextRef="#ctx0" brushRef="#br0" timeOffset="16227">2398 1158 21024,'37'40'1653,"-5"-8"-1300,-18-35-79,0-2-67,0-2-39,1-2 6,-1 1-6,-2-2 6,-2 1 10,-2-2-4,-2 1-35,-3-1-27,0 0-12,-2 0-27,-1-1-18,0 2-184,-66 6 89,44 6 6,-49 7 6,60 5 16,1 2 1,1 0-1,0 1 12,2 0-6,2 1 0,0-1 22,2 2-5,2 0 0,0 1 11,1-2-6,3 0-11,1-1 12,4-1-1,2-2 17,2 0-5,2-3-6,2-3-11,1-1-45,1-4-11,0-1-68,2-1-83,-1-1-152,1 0-223,0-2-281,-1 0-454,0-3-912,-1 0-1401,1-2-4783,-4 1 8396,-1 0 0,-8 2 0,-2 2 0</inkml:trace>
  <inkml:trace contextRef="#ctx0" brushRef="#br0" timeOffset="16727">2880 764 23007,'3'41'286,"0"-3"-196,2-11-23,0 1-6,1 1-21,1 1 4,1-2-10,2 1 5,0-2-11,1 2-17,1-2 12,-1 0-12,1-1-5,-3-2 16,0-3-5,-1-3-12,-1-2 18,-2-3 16,-1-4 34,-1-2 78,0-4 95,-1-1 107,-1-2 28,-1 0-44,1 0-97,-1-1-139,1-2-67,-1-3-23,0-3-28,-2 0 12,0-3-29,-2 2-28,-1-3-33,1 1-50,-2-1-41,0 0-21,-2 1-45,-1 2 22,-2 3 23,-2 4 56,-1 1 61,-2 5 29,-1 3 44,-1 4 0,0 4 12,1 0 27,2 0 6,0 0 17,0 1 22,2 0 23,-1 2-12,3-1-11,1-1-5,2 0-6,4-1 5,2-1 23,1-2 23,2-1 10,2-1 46,1-2 10,3-1 7,2-2-29,2-1-39,1-2-50,5-1-62,2-4-84,5-2-197,1-3-295,3-2-612,-2 1-1915,1 0-5780,-6 1 8883,-3 2 0,-10 3 0,-3 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54.7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51 11794,'0'-8'3108,"-1"1"-2228,1 7 5174,0 0-5875,48-4-38,-25 1-34,38-5-35,-35 4-49,-1-1-46,1 1-117,-3 1-152,-1 1-301,-2 2-527,-2-2-858,-1 2-1399,-2 0-4839,-4 0 8216,-2 0 0,-5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55.9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1 274 24206,'17'42'313,"-4"-6"-212,-12-16-34,0-1-11,0 0-22,1 0-23,0-1 23,0-1-17,1-1 11,1-1-12,0-2 12,-1-1-5,1-1 5,-1-1 5,2-1 1,-1-1 0,1-1 5,-1-2 11,0-1 12,0-1 22,-1-1 23,0 0 16,0-2 6,-1 1 67,4-2-135,-1-2 18,1 0 162,4-8-174,-4 3 168,9-16-168,-8 11 84,11-26-100,-8 19 33,13-34-56,-10 26 67,14-40-84,-14 35 23,16-37-34,-16 41-95,18-35 22,-16 38-487,17-24 157,-19 33-1855,6-3 998,-15 20 1260,-7 23 0,1-14 0,-5 14 0</inkml:trace>
  <inkml:trace contextRef="#ctx0" brushRef="#br0" timeOffset="364">395 515 24206,'15'34'252,"-2"-4"-191,-13-15-16,0 0-17,0 1-17,0-1-11,0 0-44,0-2-1284,0 11 516,0-13-381,0 7-616,0-16-1731,3 0-4912,0-2 8452,1-2 0,-1 2 0,-2-1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55.13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 0 24071,'6'40'499,"0"-5"-376,-3-16-17,-1 0-33,0 1-11,-2 2-17,1-1-17,-1 1 5,1-1-10,-1 0-7,0 0 1,0-1 0,0 2-11,0-2 5,0 0-17,-2-1-16,1-1-6,-1-2-17,0-1-22,1-2-12,0-1-44,0-2-84,-1-1-107,1 1-178,-1-1-270,1 1-488,-1 0-799,0 1-1401,-1 0-4902,0-1 8352,0 0 0,2-6 0,-1-1 0</inkml:trace>
  <inkml:trace contextRef="#ctx0" brushRef="#br0" timeOffset="250">230 548 22291,'9'90'-107,"-4"-15"-123,-21-58-140,-1 1-251,-1-1-387,0 0-595,1-1-855,2-2-903,2-3-3433,3-2 6794,3-3 0,3-3 0,2-1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53.42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1 119 21948,'9'-64'1009,"-2"13"-740,-7 49-90,0 1-28,0 0-145,1 3 22,1 2 5,3 3-10,1 4 10,1 2-10,2 3-6,1 2-23,0 1 12,1 0-1,1 1 1,0 1 11,0-2-6,1 2 11,1-3 1,1 1 5,0-1 67,22 18-73,-16-16-11,28 24-5,-31-29 5,10 8-11,-13-11 11,0 1 1,-1 2-1,0-2 17,4 5-17,-4-5 0,2 4 0,-6-7-5,-3 0 0,1-1-6,-2 1-6,-1-2-5,0 0 11,-1-1 0,1-1-6,-2 0 17,1-2-44,-2-1-23,0 0-219,0 0 12,-1-1-750,0 0 105,-1-1-548,-2 1-813,-3 0-1209,-3 1-4666,-3 1 8144,1-2 0,4 0 0,3-1 0</inkml:trace>
  <inkml:trace contextRef="#ctx0" brushRef="#br0" timeOffset="328">242 426 19025,'-58'28'387,"10"-3"-275,41-9-34,-2 2-22,1-1-34,1 1-10,-2 1-12,2-3-17,0 1-62,2-1-156,-1-1-269,2-1-337,0-2-542,1-1-818,1-1-768,1-3-2755,1 1 5724,0-3 0,0-2 0,0-1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3:41.25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246 79 21175,'-55'2'628,"7"1"-427,32 1-21,0 0-29,0 1-33,0-1-45,2 0-12,0 0-10,2 1-23,2-1 5,1 0 7,2-1 4,2-1-4,2 0-7,0 0-16,2-1-11,1 0 10,0-1 1,0 1 11,0 0 39,0 1 12,0 0 16,0 1 23,0 0-23,0 2 22,0 1-5,2 1 12,-1 1 16,2 3 5,-1-1 124,2 8 123,1 25-308,-3-13-22,2 18 5,-4-24-6,2 1-16,-2 0 0,2 1 5,-1 2-5,1 0-22,0 1 5,1 0-12,-2 0 7,1-1 44,0-3-5,-1 0 22,0-3 11,0-2-27,-1-2 16,0-1 5,0-3-10,0-1-7,0-1 1,0-1-17,0-1 6,0 0-17,0 0-1,1-1-16,0 2-11,0-1 34,-1 2-29,1 1 12,-1 7-40,0-3 17,0 6 12,0-4-12,-1 1 0,0 0 6,-1 0-6,0-2 6,0 0 5,0-1-16,0 10-6,2-11 0,-1 7 11,1-15-11,0 0 0,0-2 6,0-1-1,0-1 6,0-1-22,0 0 22,0-2 101,0 0-89,1-1-18,-1 0 18,1 0-1,1 0 17,-2 0 12,1 1-1,0-1 6,1 0-5,0 0-12,1 0 17,1 0-17,0 0 17,2 0-6,2 0 6,-1 0 0,2 0-11,1-2-11,0 0-17,2-1 5,0 0 0,1 0-5,1 0 6,1-1-23,0 1-12,1 1 7,-2 0-1,1 1-95,11 0-11,-9 1-67,7 1-101,-12 2-106,-4 0-185,0 1-270,-3 1-509,-1 0-1204,-3 1-4789,0 0 7343,-1 1 0,0-3 0,0-2 0</inkml:trace>
  <inkml:trace contextRef="#ctx0" brushRef="#br0" timeOffset="732">749 167 22772,'17'-54'1204,"-4"11"-974,-13 40-85,0 0-61,0 2-56,-2 0-39,-1 1-11,0 0 5,-4 3 6,-1 1 5,-3 5 12,-3 2-1,-1 3-10,-1 2 5,-1 0-6,1 2 6,0 0 0,1 2 0,2 0 0,1 0 0,4 0 0,0-1 6,4 5-1,1-8-5,3 4 0,2-7 17,2-2 0,4-1 22,1-1 23,3-2 5,3-1 17,1-2 17,3-2-12,1 0-5,3-2-11,-1-2-17,1-1-5,0-4 10,-1 0 6,-2-1 12,-1-2 11,-3 1 5,-2-2 6,-3 1 5,-1-1 6,-1-1 6,-3-2-17,-2-2 5,-2-1-22,-1-3 0,-1 1-11,-3-1-11,-1 1-1,-2-1-22,-3 3-5,1 0-23,-2 2-5,-1 1-23,0 2 17,0 2-11,-1 0-12,1 4-16,0 1-50,1 2-51,1 2-68,1 0-60,0 3-68,0 2-102,1 2-1007,-2 8 202,2-1-712,0 6-1098,3-3-4161,1 0 7214,0-1 0,2-7 0,0-4 0</inkml:trace>
  <inkml:trace contextRef="#ctx0" brushRef="#br0" timeOffset="1130">705 714 23915,'20'62'291,"-4"-9"-218,-15-33-1,0 0-10,1-2 22,0 8-62,0-7 6,0 3-16,0-9 4,1-3-16,-1-2-22,1-1-23,-1-2-61,1 0-101,0-2-169,1 0-228,-1-1-393,0 0-801,0-2-1916,-1 0 3714,0-2 0,-2 2 0,0-2 0</inkml:trace>
  <inkml:trace contextRef="#ctx0" brushRef="#br0" timeOffset="2281">1143 123 23209,'28'-18'700,"0"2"-532,-6 11-22,2 0-6,2 0-12,1-2-4,-1 1-1,-1-1-17,-1 1-16,-2 0-6,-1 1-6,-3-1-22,-1 1 6,-2 0-6,-2 1-6,-2 1 1,-3 0 11,0 0 11,-2 1-17,-1 0-6,0 1-28,-1 0-10,0 1 4,2-1-10,-1 1-6,7 0 6,-5 0 16,7 2-11,-8 1 62,5 10-17,-7-4 213,5 22-180,-7-12 102,2 34-135,-4-24 89,-1 43-89,-1-37 73,-4 46-101,4-46 62,-3 43-62,5-44 73,-1 40-68,1-42 57,0 37-57,1-42 40,-1 32-73,1-35 62,0 23-34,-1-29 33,0 20-33,0-23-11,-3 19-17,1-20 11,-2 18-27,2-19 16,-1 18-6,2-19 6,1 15 39,0-17-50,1 11-11,0-12 16,3 6 6,-2-8 28,1 2-28,-3-5-11,4 3 5,-3-3 1,2 1-12,-1-3-17,1 2-5,-2-2 61,5 5-33,-4-5-11,4 4 22,-5-4-17,2 2 23,-2-2 44,0 0-5,-1-1 257,0-1-274,-2 0 23,0 0-40,-4 0-6,-7 0-16,0-1 39,-27 5-33,15-1 10,-15 2-5,20-1-5,2-2 16,3 1-11,3-2-17,3 1-17,2 0-16,1 0-84,1 0-90,-1 1-84,2 0-146,-1 1-134,2 0-247,0 2-475,1 0-1004,0 3-2491,0 1-4342,0 0 9147,-1-1 0,2-4 0,0-3 0</inkml:trace>
  <inkml:trace contextRef="#ctx0" brushRef="#br0" timeOffset="15317">202 1962 23321,'53'-11'-930,"0"1"0,35-6-526,-72 19-846,-1 2-1294,-1 1-4520,-2-1 8116,-3 0 0,-4-3 0,-3-1 0</inkml:trace>
  <inkml:trace contextRef="#ctx0" brushRef="#br0" timeOffset="15474">333 2159 17770,'83'-7'-969,"-13"3"-6710,-51 6 7679,-2 1 0,-9-1 0,-3-1 0</inkml:trace>
  <inkml:trace contextRef="#ctx0" brushRef="#br0" timeOffset="16981">1165 1524 17826,'-29'-7'1037,"4"1"-544,16 9-17,0-2-62,1 0-89,1-1-57,0 0 505,-7-2-627,7 1 106,-10-3-202,13 3 7,-8-1-57,9 1 17,-5 1-17,5 1 5,0-1-5,1 2 0,2-1 12,0-1 66,0 1 0,0 0 29,-1 1 22,0 0-17,0 1-6,0 0-5,0 1 16,0 2 415,0 13-386,0-5 0,0 12-23,3-10-11,1 2-28,2 2-17,2 0 45,6 11-67,-3-6 84,13 30-90,-13-25 134,6 48-94,-12-41-204,-3 24 203,-4-25 1,-3 0-1,0 2 1,-1-1 83,-1 14-72,3-15-17,0 10 5,3-17-16,1-2 0,0-1 10,2-2 63,4 8-57,0-8 45,12 21-83,-8-23 16,12 26-62,-13-28 271,9 23-265,-11-26 22,3 15 6,-7-21 17,0 7-11,-2-11 38,0 5-66,0-8 72,-1 4-55,1-7-6,-1 1-17,1-1 352,0-1-324,1 0 6,2-1-23,1-1 17,2 0 17,9-3-45,-2 1 6,7-2-6,-3 4 0,0-2-6,-1 3-39,1-1-22,0 0-62,-1 2-61,1-1-107,-3 1-745,2 1 179,-6 2-5024,2 7-509,-8-3 6396,0 5 0,-3-9 0,-1 0 0</inkml:trace>
  <inkml:trace contextRef="#ctx0" brushRef="#br0" timeOffset="17422">1822 1503 24643,'15'-68'134,"-3"14"-78,-12 54 0,0 2 34,0 2 27,-1 4-5,-1 2 11,0 3 85,-2 10 16,1 27-196,0-15 11,1 36-11,2-45-56,0 14-50,0-22-84,0 0-203,0-2-184,0-2-1747,2 4-286,0-6-4335,2 0 6917,-1-6 0,-2-4 0,0 0 0</inkml:trace>
  <inkml:trace contextRef="#ctx0" brushRef="#br0" timeOffset="18033">1932 2225 23063,'-36'2'34,"6"2"-6,19 10-6,1 0 12,0 2 5,1 1-5,1 1-6,2 0-6,0 8-11,4-7 1,0 6 27,8-1 0,0-8 168,10 6-33,-4-15 363,20-3-397,-12-7 135,43-20-236,-36 8 23,29-20-18,-37 18 158,12-26-152,-21 22 40,-1-29-73,-15 32 0,-12-14-29,3 21-94,-37-1-51,27 10-1170,-33 10 431,40-1-4582,-6 16 1938,19-13 3540,0 6 0,5-12 0,0 0 0</inkml:trace>
  <inkml:trace contextRef="#ctx0" brushRef="#br0" timeOffset="18964">2260 1327 22582,'51'-11'408,"1"0"1,35-7-179,-61 15-45,-1 0-40,-1 0-27,-1 0-17,-3 1-12,-1 0 79,13-2 0,4 1-145,-4 0 5,-4 1-17,-19 1 17,-2 1-11,-1 0 0,-1 0 5,-1 0-5,0 1 16,-1 0 7,0 2 21,-1 0-10,0 3 49,-1 1 1,0 2 17,-1 4-1,0 0 125,-3 23-186,1-12 56,-4 50-90,4-39-11,-3 39 1,3-41 32,-4 54-38,3-44 33,-7 48 12,7-55 105,-4 36-122,5-36 179,0 55-174,3-55 73,1 45-78,1-54 66,0 29-72,-1-34-11,0 18-11,-1-22 22,-1 18-23,0-20 7,0 11 4,0-20 7,0 5-23,0-8-6,0 4 12,0-6-6,1 2 0,0-2 22,1 5-22,0-3-5,1 9-1,-2-8 0,1 3 6,-2-4-5,2-1 5,-2 0 0,2 0 0,0-1 0,-1 0 22,1 0 12,-2-2 464,1 1-475,-3-1-7,-1 0-4,-4 0 10,-10 3-22,0 1 11,-11 3 0,2 1-5,-4 2-6,-2 0-6,-1 0 6,2 0-11,2-2-28,5-1-45,6-2-414,4-2 100,8-2-2235,2 4 376,7-1 2257,5 7 0,-5-7 0,4 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4:01.45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21388,'31'24'560,"-4"-3"-403,-14-8-11,-1 2-28,1 0-6,0 2-34,1 0-16,-1 1-28,2 1 5,-2 0 11,7 7-33,-5-5 33,18 23-27,-16-22 5,9 14 95,-1-7-101,-9-10 40,19 16-45,-20-23-17,12 10-6,-18-16-291,7 4-44,-10-8-2549,1 2 946,-4-3-7887,-1 1 9321,-1-2 1,-1 0 0,0 0-1</inkml:trace>
  <inkml:trace contextRef="#ctx0" brushRef="#br0" timeOffset="275">220 351 18515,'-80'59'1037,"14"-9"-920,54-34-55,1 1-62,1 0-79,0 1-145,2-1-257,1 0-371,3 0-515,1-4-694,1-1-986,3-2-2834,1-5 5881,2 0 0,-2-4 0,0 0 0</inkml:trace>
  <inkml:trace contextRef="#ctx0" brushRef="#br0" timeOffset="865">504 307 22257,'50'-8'672,"-6"1"-498,-33 6-29,2 0-16,-1 0-51,2 1-10,-2 0-29,0 0-6,-2 0 63,4 9-46,-8-1 12,3 9-1,-10-4-10,-3 4-7,-2 1-4,-7 2-1,-1 2-6,-4 1-21,0 0 16,-2-1 16,-8 8 12,7-8 23,-14 17-46,20-23 7,-3 6-29,15-18 392,4 0-263,2-4 252,15-2-257,-4-1-45,9-2-1,-6 1-5,1-1 6,4 0-6,0-3 50,14-5-117,-8 2 39,28-8-67,-28 10-96,21-4-10,-29 9-1217,15 0 724,-22 3-202,7 2-292,-16 2-458,-2 2-791,-1 0-1226,0 2 3579,-1 1 0,0-4 0,0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4:08.5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59 103 17412,'-32'-15'1563,"7"2"-1188,24 12-78,1 1-51,0-1-39,0 0-33,3-1-12,0 0 1,5-1-7,2-2-21,2 2-46,2-1-38,2 0-18,2 0-33,1-1 17,2 2-17,1-1 0,1 1 0,0-2-22,1 3-23,1-2-33,1 1-68,-1 0-100,0 0-124,-1 1-184,-1 0-135,-1 1-152,-3-1-184,0 1-123,-2 0-185,-1 1-369,-1-1-444,-3 1-2418,-2 0 4564,-2 0 0,-5 0 0,-1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4:08.83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39 5739,'1'8'661,"1"-2"308,-2-6 5467,0 0-5888,73-6-694,-44 1 639,59-4-83,-62 2 67,0 2-275,1-1-90,-1 1-241,20-1-252,-18 3-4750,24 4 5131,-34 4 0,2 0 0,-15-1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4:09.97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554 97 18560,'11'-28'723,"-2"5"-634,-10 23-66,-1 0-6,-1 0-6,-1 1 0,-1 2 0,0 0 23,-9 8-34,6-5 39,-14 11-11,13-10 157,-11 10-68,11-9 141,-13 16-224,11-13 72,-12 18-61,13-16 156,-11 17-66,12-17 346,-14 16-318,12-16 307,-17 18-364,14-14-5,-8 8-28,8-10-17,-1 0 1,-1 0-12,0-1 5,1-1 0,0-1 18,2-1-7,1-2 74,-2 0-63,4-3 214,-5 0-180,7-5 152,-7-1-202,8-2-28,-4-3 0,5-1-11,-1 0 5,0 0-11,0-2 12,-2-1-23,1 2 17,-2-2 5,4 3 0,0 0 12,1 0 16,1-1 40,1-3-62,1 2-39,0-9-6,3 8-33,10-14 38,-2 12 12,19-11-11,-14 12 17,7-3-1,-11 7-5,0 1 23,0 1-29,-1 1-5,-1 0 5,0 0 6,-1 1 0,1-1-11,5 1 11,-2 0 11,14-1-39,-12 2 28,19-1 28,-18 2-11,16 3-11,-16 0 16,15 10-27,-16-6 16,6 6 11,-9-7-11,1 1 23,0 0-17,0-1-6,2 1 23,0-2-18,2 0 7,0 0 10,0-2-5,0 0 12,-1-1 10,-1 0 17,0-1 6,-2 1 22,-1-1 0,-1 0-16,0 0-6,0 0-6,0-1 95,7-1-117,-5-1 22,16-6-50,-16 3 134,13-11-89,-15 9 83,5-14-111,-9 9 56,2-18-57,-4 15 6,-1-10-16,-1 13 11,-1 0-12,-1 0 1,-2 0 27,-5-5-50,-1 4 23,-16-16-7,9 13-10,-11-9 0,10 13-6,-1 1 0,0 2-12,0 2-60,-4 0-29,6 4-986,-13 8 269,16 2-6211,-13 20-1608,18-12 8637,-3 9 0,9-18 0,2-3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21:34:10.45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91 4 22604,'26'-3'319,"-6"5"-251,-23 14-29,-1 4-39,-3 1-62,-3 2-78,0 0-117,-1 0-158,-2 0-269,1-1-475,-2-1-880,1-2-1568,0-1-4643,2-3 8250,2-3 0,5-6 0,1-3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customXml" Target="../ink/ink1.xm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4" Type="http://schemas.openxmlformats.org/officeDocument/2006/relationships/image" Target="../media/image6.png"/><Relationship Id="rId42" Type="http://schemas.openxmlformats.org/officeDocument/2006/relationships/image" Target="../media/image10.png"/><Relationship Id="rId47" Type="http://schemas.openxmlformats.org/officeDocument/2006/relationships/customXml" Target="../ink/ink11.xml"/><Relationship Id="rId50" Type="http://schemas.openxmlformats.org/officeDocument/2006/relationships/image" Target="../media/image14.png"/><Relationship Id="rId55" Type="http://schemas.openxmlformats.org/officeDocument/2006/relationships/customXml" Target="../ink/ink15.xml"/><Relationship Id="rId63" Type="http://schemas.openxmlformats.org/officeDocument/2006/relationships/customXml" Target="../ink/ink19.xml"/><Relationship Id="rId68" Type="http://schemas.openxmlformats.org/officeDocument/2006/relationships/image" Target="../media/image24.png"/><Relationship Id="rId76" Type="http://schemas.openxmlformats.org/officeDocument/2006/relationships/image" Target="../media/image28.png"/><Relationship Id="rId84" Type="http://schemas.openxmlformats.org/officeDocument/2006/relationships/image" Target="../media/image32.png"/><Relationship Id="rId89" Type="http://schemas.openxmlformats.org/officeDocument/2006/relationships/customXml" Target="../ink/ink32.xml"/><Relationship Id="rId71" Type="http://schemas.openxmlformats.org/officeDocument/2006/relationships/customXml" Target="../ink/ink23.xml"/><Relationship Id="rId92" Type="http://schemas.openxmlformats.org/officeDocument/2006/relationships/image" Target="../media/image36.png"/><Relationship Id="rId2" Type="http://schemas.openxmlformats.org/officeDocument/2006/relationships/image" Target="../media/image4.png"/><Relationship Id="rId32" Type="http://schemas.openxmlformats.org/officeDocument/2006/relationships/image" Target="../media/image19.png"/><Relationship Id="rId37" Type="http://schemas.openxmlformats.org/officeDocument/2006/relationships/customXml" Target="../ink/ink6.xml"/><Relationship Id="rId40" Type="http://schemas.openxmlformats.org/officeDocument/2006/relationships/image" Target="../media/image9.png"/><Relationship Id="rId45" Type="http://schemas.openxmlformats.org/officeDocument/2006/relationships/customXml" Target="../ink/ink10.xml"/><Relationship Id="rId53" Type="http://schemas.openxmlformats.org/officeDocument/2006/relationships/customXml" Target="../ink/ink14.xml"/><Relationship Id="rId58" Type="http://schemas.openxmlformats.org/officeDocument/2006/relationships/image" Target="../media/image18.png"/><Relationship Id="rId66" Type="http://schemas.openxmlformats.org/officeDocument/2006/relationships/image" Target="../media/image23.png"/><Relationship Id="rId74" Type="http://schemas.openxmlformats.org/officeDocument/2006/relationships/image" Target="../media/image27.png"/><Relationship Id="rId79" Type="http://schemas.openxmlformats.org/officeDocument/2006/relationships/customXml" Target="../ink/ink27.xml"/><Relationship Id="rId87" Type="http://schemas.openxmlformats.org/officeDocument/2006/relationships/customXml" Target="../ink/ink31.xml"/><Relationship Id="rId5" Type="http://schemas.openxmlformats.org/officeDocument/2006/relationships/customXml" Target="../ink/ink3.xml"/><Relationship Id="rId61" Type="http://schemas.openxmlformats.org/officeDocument/2006/relationships/customXml" Target="../ink/ink18.xml"/><Relationship Id="rId82" Type="http://schemas.openxmlformats.org/officeDocument/2006/relationships/image" Target="../media/image31.png"/><Relationship Id="rId90" Type="http://schemas.openxmlformats.org/officeDocument/2006/relationships/image" Target="../media/image35.png"/><Relationship Id="rId35" Type="http://schemas.openxmlformats.org/officeDocument/2006/relationships/customXml" Target="../ink/ink5.xml"/><Relationship Id="rId43" Type="http://schemas.openxmlformats.org/officeDocument/2006/relationships/customXml" Target="../ink/ink9.xml"/><Relationship Id="rId48" Type="http://schemas.openxmlformats.org/officeDocument/2006/relationships/image" Target="../media/image13.png"/><Relationship Id="rId56" Type="http://schemas.openxmlformats.org/officeDocument/2006/relationships/image" Target="../media/image17.png"/><Relationship Id="rId64" Type="http://schemas.openxmlformats.org/officeDocument/2006/relationships/image" Target="../media/image22.png"/><Relationship Id="rId69" Type="http://schemas.openxmlformats.org/officeDocument/2006/relationships/customXml" Target="../ink/ink22.xml"/><Relationship Id="rId77" Type="http://schemas.openxmlformats.org/officeDocument/2006/relationships/customXml" Target="../ink/ink26.xml"/><Relationship Id="rId51" Type="http://schemas.openxmlformats.org/officeDocument/2006/relationships/customXml" Target="../ink/ink13.xml"/><Relationship Id="rId72" Type="http://schemas.openxmlformats.org/officeDocument/2006/relationships/image" Target="../media/image26.png"/><Relationship Id="rId80" Type="http://schemas.openxmlformats.org/officeDocument/2006/relationships/image" Target="../media/image30.png"/><Relationship Id="rId85" Type="http://schemas.openxmlformats.org/officeDocument/2006/relationships/customXml" Target="../ink/ink30.xml"/><Relationship Id="rId93" Type="http://schemas.openxmlformats.org/officeDocument/2006/relationships/customXml" Target="../ink/ink34.xml"/><Relationship Id="rId3" Type="http://schemas.openxmlformats.org/officeDocument/2006/relationships/customXml" Target="../ink/ink2.xml"/><Relationship Id="rId33" Type="http://schemas.openxmlformats.org/officeDocument/2006/relationships/customXml" Target="../ink/ink4.xml"/><Relationship Id="rId38" Type="http://schemas.openxmlformats.org/officeDocument/2006/relationships/image" Target="../media/image8.png"/><Relationship Id="rId46" Type="http://schemas.openxmlformats.org/officeDocument/2006/relationships/image" Target="../media/image12.png"/><Relationship Id="rId59" Type="http://schemas.openxmlformats.org/officeDocument/2006/relationships/customXml" Target="../ink/ink17.xml"/><Relationship Id="rId67" Type="http://schemas.openxmlformats.org/officeDocument/2006/relationships/customXml" Target="../ink/ink21.xml"/><Relationship Id="rId41" Type="http://schemas.openxmlformats.org/officeDocument/2006/relationships/customXml" Target="../ink/ink8.xml"/><Relationship Id="rId54" Type="http://schemas.openxmlformats.org/officeDocument/2006/relationships/image" Target="../media/image16.png"/><Relationship Id="rId62" Type="http://schemas.openxmlformats.org/officeDocument/2006/relationships/image" Target="../media/image21.png"/><Relationship Id="rId70" Type="http://schemas.openxmlformats.org/officeDocument/2006/relationships/image" Target="../media/image25.png"/><Relationship Id="rId75" Type="http://schemas.openxmlformats.org/officeDocument/2006/relationships/customXml" Target="../ink/ink25.xml"/><Relationship Id="rId83" Type="http://schemas.openxmlformats.org/officeDocument/2006/relationships/customXml" Target="../ink/ink29.xml"/><Relationship Id="rId88" Type="http://schemas.openxmlformats.org/officeDocument/2006/relationships/image" Target="../media/image34.png"/><Relationship Id="rId91" Type="http://schemas.openxmlformats.org/officeDocument/2006/relationships/customXml" Target="../ink/ink33.xml"/><Relationship Id="rId1" Type="http://schemas.openxmlformats.org/officeDocument/2006/relationships/slideLayout" Target="../slideLayouts/slideLayout1.xml"/><Relationship Id="rId36" Type="http://schemas.openxmlformats.org/officeDocument/2006/relationships/image" Target="../media/image7.png"/><Relationship Id="rId49" Type="http://schemas.openxmlformats.org/officeDocument/2006/relationships/customXml" Target="../ink/ink12.xml"/><Relationship Id="rId57" Type="http://schemas.openxmlformats.org/officeDocument/2006/relationships/customXml" Target="../ink/ink16.xml"/><Relationship Id="rId44" Type="http://schemas.openxmlformats.org/officeDocument/2006/relationships/image" Target="../media/image11.png"/><Relationship Id="rId52" Type="http://schemas.openxmlformats.org/officeDocument/2006/relationships/image" Target="../media/image15.png"/><Relationship Id="rId60" Type="http://schemas.openxmlformats.org/officeDocument/2006/relationships/image" Target="../media/image20.png"/><Relationship Id="rId65" Type="http://schemas.openxmlformats.org/officeDocument/2006/relationships/customXml" Target="../ink/ink20.xml"/><Relationship Id="rId73" Type="http://schemas.openxmlformats.org/officeDocument/2006/relationships/customXml" Target="../ink/ink24.xml"/><Relationship Id="rId78" Type="http://schemas.openxmlformats.org/officeDocument/2006/relationships/image" Target="../media/image29.png"/><Relationship Id="rId81" Type="http://schemas.openxmlformats.org/officeDocument/2006/relationships/customXml" Target="../ink/ink28.xml"/><Relationship Id="rId86" Type="http://schemas.openxmlformats.org/officeDocument/2006/relationships/image" Target="../media/image33.png"/><Relationship Id="rId94" Type="http://schemas.openxmlformats.org/officeDocument/2006/relationships/image" Target="../media/image37.png"/><Relationship Id="rId4" Type="http://schemas.openxmlformats.org/officeDocument/2006/relationships/image" Target="../media/image2.png"/><Relationship Id="rId39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customXml" Target="../ink/ink40.xml"/><Relationship Id="rId3" Type="http://schemas.openxmlformats.org/officeDocument/2006/relationships/image" Target="../media/image210.png"/><Relationship Id="rId12" Type="http://schemas.openxmlformats.org/officeDocument/2006/relationships/customXml" Target="../ink/ink37.xml"/><Relationship Id="rId17" Type="http://schemas.openxmlformats.org/officeDocument/2006/relationships/image" Target="../media/image41.png"/><Relationship Id="rId2" Type="http://schemas.openxmlformats.org/officeDocument/2006/relationships/image" Target="../media/image3.tiff"/><Relationship Id="rId16" Type="http://schemas.openxmlformats.org/officeDocument/2006/relationships/customXml" Target="../ink/ink39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50.png"/><Relationship Id="rId15" Type="http://schemas.openxmlformats.org/officeDocument/2006/relationships/image" Target="../media/image40.png"/><Relationship Id="rId10" Type="http://schemas.openxmlformats.org/officeDocument/2006/relationships/customXml" Target="../ink/ink36.xml"/><Relationship Id="rId19" Type="http://schemas.openxmlformats.org/officeDocument/2006/relationships/image" Target="../media/image42.png"/><Relationship Id="rId4" Type="http://schemas.openxmlformats.org/officeDocument/2006/relationships/customXml" Target="../ink/ink35.xml"/><Relationship Id="rId9" Type="http://schemas.openxmlformats.org/officeDocument/2006/relationships/image" Target="../media/image240.png"/><Relationship Id="rId14" Type="http://schemas.openxmlformats.org/officeDocument/2006/relationships/customXml" Target="../ink/ink3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tiff"/><Relationship Id="rId7" Type="http://schemas.openxmlformats.org/officeDocument/2006/relationships/customXml" Target="../ink/ink41.xml"/><Relationship Id="rId12" Type="http://schemas.openxmlformats.org/officeDocument/2006/relationships/image" Target="../media/image4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customXml" Target="../ink/ink43.xml"/><Relationship Id="rId5" Type="http://schemas.openxmlformats.org/officeDocument/2006/relationships/image" Target="../media/image100.png"/><Relationship Id="rId10" Type="http://schemas.openxmlformats.org/officeDocument/2006/relationships/image" Target="../media/image46.png"/><Relationship Id="rId4" Type="http://schemas.openxmlformats.org/officeDocument/2006/relationships/image" Target="../media/image2.tiff"/><Relationship Id="rId9" Type="http://schemas.openxmlformats.org/officeDocument/2006/relationships/customXml" Target="../ink/ink4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2.png"/><Relationship Id="rId21" Type="http://schemas.openxmlformats.org/officeDocument/2006/relationships/image" Target="../media/image51.png"/><Relationship Id="rId42" Type="http://schemas.openxmlformats.org/officeDocument/2006/relationships/customXml" Target="../ink/ink58.xml"/><Relationship Id="rId63" Type="http://schemas.openxmlformats.org/officeDocument/2006/relationships/image" Target="../media/image74.png"/><Relationship Id="rId84" Type="http://schemas.openxmlformats.org/officeDocument/2006/relationships/customXml" Target="../ink/ink79.xml"/><Relationship Id="rId138" Type="http://schemas.openxmlformats.org/officeDocument/2006/relationships/customXml" Target="../ink/ink106.xml"/><Relationship Id="rId159" Type="http://schemas.openxmlformats.org/officeDocument/2006/relationships/image" Target="../media/image124.png"/><Relationship Id="rId170" Type="http://schemas.openxmlformats.org/officeDocument/2006/relationships/customXml" Target="../ink/ink122.xml"/><Relationship Id="rId107" Type="http://schemas.openxmlformats.org/officeDocument/2006/relationships/image" Target="../media/image96.png"/><Relationship Id="rId32" Type="http://schemas.openxmlformats.org/officeDocument/2006/relationships/customXml" Target="../ink/ink53.xml"/><Relationship Id="rId53" Type="http://schemas.openxmlformats.org/officeDocument/2006/relationships/image" Target="../media/image68.png"/><Relationship Id="rId74" Type="http://schemas.openxmlformats.org/officeDocument/2006/relationships/customXml" Target="../ink/ink74.xml"/><Relationship Id="rId128" Type="http://schemas.openxmlformats.org/officeDocument/2006/relationships/customXml" Target="../ink/ink101.xml"/><Relationship Id="rId149" Type="http://schemas.openxmlformats.org/officeDocument/2006/relationships/image" Target="../media/image119.png"/><Relationship Id="rId5" Type="http://schemas.openxmlformats.org/officeDocument/2006/relationships/image" Target="../media/image70.png"/><Relationship Id="rId95" Type="http://schemas.openxmlformats.org/officeDocument/2006/relationships/image" Target="../media/image90.png"/><Relationship Id="rId160" Type="http://schemas.openxmlformats.org/officeDocument/2006/relationships/customXml" Target="../ink/ink117.xml"/><Relationship Id="rId22" Type="http://schemas.openxmlformats.org/officeDocument/2006/relationships/customXml" Target="../ink/ink48.xml"/><Relationship Id="rId43" Type="http://schemas.openxmlformats.org/officeDocument/2006/relationships/image" Target="../media/image63.png"/><Relationship Id="rId64" Type="http://schemas.openxmlformats.org/officeDocument/2006/relationships/customXml" Target="../ink/ink69.xml"/><Relationship Id="rId118" Type="http://schemas.openxmlformats.org/officeDocument/2006/relationships/customXml" Target="../ink/ink96.xml"/><Relationship Id="rId139" Type="http://schemas.openxmlformats.org/officeDocument/2006/relationships/image" Target="../media/image114.png"/><Relationship Id="rId85" Type="http://schemas.openxmlformats.org/officeDocument/2006/relationships/image" Target="../media/image85.png"/><Relationship Id="rId150" Type="http://schemas.openxmlformats.org/officeDocument/2006/relationships/customXml" Target="../ink/ink112.xml"/><Relationship Id="rId171" Type="http://schemas.openxmlformats.org/officeDocument/2006/relationships/image" Target="../media/image130.png"/><Relationship Id="rId17" Type="http://schemas.openxmlformats.org/officeDocument/2006/relationships/image" Target="../media/image49.png"/><Relationship Id="rId33" Type="http://schemas.openxmlformats.org/officeDocument/2006/relationships/image" Target="../media/image57.png"/><Relationship Id="rId38" Type="http://schemas.openxmlformats.org/officeDocument/2006/relationships/customXml" Target="../ink/ink56.xml"/><Relationship Id="rId59" Type="http://schemas.openxmlformats.org/officeDocument/2006/relationships/image" Target="../media/image72.png"/><Relationship Id="rId103" Type="http://schemas.openxmlformats.org/officeDocument/2006/relationships/image" Target="../media/image94.png"/><Relationship Id="rId108" Type="http://schemas.openxmlformats.org/officeDocument/2006/relationships/customXml" Target="../ink/ink91.xml"/><Relationship Id="rId124" Type="http://schemas.openxmlformats.org/officeDocument/2006/relationships/customXml" Target="../ink/ink99.xml"/><Relationship Id="rId129" Type="http://schemas.openxmlformats.org/officeDocument/2006/relationships/image" Target="../media/image108.png"/><Relationship Id="rId54" Type="http://schemas.openxmlformats.org/officeDocument/2006/relationships/customXml" Target="../ink/ink64.xml"/><Relationship Id="rId70" Type="http://schemas.openxmlformats.org/officeDocument/2006/relationships/customXml" Target="../ink/ink72.xml"/><Relationship Id="rId75" Type="http://schemas.openxmlformats.org/officeDocument/2006/relationships/image" Target="../media/image80.png"/><Relationship Id="rId91" Type="http://schemas.openxmlformats.org/officeDocument/2006/relationships/image" Target="../media/image88.png"/><Relationship Id="rId96" Type="http://schemas.openxmlformats.org/officeDocument/2006/relationships/customXml" Target="../ink/ink85.xml"/><Relationship Id="rId140" Type="http://schemas.openxmlformats.org/officeDocument/2006/relationships/customXml" Target="../ink/ink107.xml"/><Relationship Id="rId145" Type="http://schemas.openxmlformats.org/officeDocument/2006/relationships/image" Target="../media/image117.png"/><Relationship Id="rId161" Type="http://schemas.openxmlformats.org/officeDocument/2006/relationships/image" Target="../media/image125.png"/><Relationship Id="rId166" Type="http://schemas.openxmlformats.org/officeDocument/2006/relationships/customXml" Target="../ink/ink12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4.xml"/><Relationship Id="rId23" Type="http://schemas.openxmlformats.org/officeDocument/2006/relationships/image" Target="../media/image52.png"/><Relationship Id="rId28" Type="http://schemas.openxmlformats.org/officeDocument/2006/relationships/customXml" Target="../ink/ink51.xml"/><Relationship Id="rId49" Type="http://schemas.openxmlformats.org/officeDocument/2006/relationships/image" Target="../media/image66.png"/><Relationship Id="rId114" Type="http://schemas.openxmlformats.org/officeDocument/2006/relationships/customXml" Target="../ink/ink94.xml"/><Relationship Id="rId119" Type="http://schemas.openxmlformats.org/officeDocument/2006/relationships/image" Target="../media/image103.png"/><Relationship Id="rId44" Type="http://schemas.openxmlformats.org/officeDocument/2006/relationships/customXml" Target="../ink/ink59.xml"/><Relationship Id="rId60" Type="http://schemas.openxmlformats.org/officeDocument/2006/relationships/customXml" Target="../ink/ink67.xml"/><Relationship Id="rId65" Type="http://schemas.openxmlformats.org/officeDocument/2006/relationships/image" Target="../media/image75.png"/><Relationship Id="rId81" Type="http://schemas.openxmlformats.org/officeDocument/2006/relationships/image" Target="../media/image83.png"/><Relationship Id="rId86" Type="http://schemas.openxmlformats.org/officeDocument/2006/relationships/customXml" Target="../ink/ink80.xml"/><Relationship Id="rId130" Type="http://schemas.openxmlformats.org/officeDocument/2006/relationships/customXml" Target="../ink/ink102.xml"/><Relationship Id="rId135" Type="http://schemas.openxmlformats.org/officeDocument/2006/relationships/image" Target="../media/image112.png"/><Relationship Id="rId151" Type="http://schemas.openxmlformats.org/officeDocument/2006/relationships/image" Target="../media/image120.png"/><Relationship Id="rId156" Type="http://schemas.openxmlformats.org/officeDocument/2006/relationships/customXml" Target="../ink/ink115.xml"/><Relationship Id="rId172" Type="http://schemas.openxmlformats.org/officeDocument/2006/relationships/customXml" Target="../ink/ink123.xml"/><Relationship Id="rId18" Type="http://schemas.openxmlformats.org/officeDocument/2006/relationships/customXml" Target="../ink/ink46.xml"/><Relationship Id="rId39" Type="http://schemas.openxmlformats.org/officeDocument/2006/relationships/image" Target="../media/image61.png"/><Relationship Id="rId109" Type="http://schemas.openxmlformats.org/officeDocument/2006/relationships/image" Target="../media/image97.png"/><Relationship Id="rId34" Type="http://schemas.openxmlformats.org/officeDocument/2006/relationships/customXml" Target="../ink/ink54.xml"/><Relationship Id="rId50" Type="http://schemas.openxmlformats.org/officeDocument/2006/relationships/customXml" Target="../ink/ink62.xml"/><Relationship Id="rId55" Type="http://schemas.openxmlformats.org/officeDocument/2006/relationships/image" Target="../media/image69.png"/><Relationship Id="rId76" Type="http://schemas.openxmlformats.org/officeDocument/2006/relationships/customXml" Target="../ink/ink75.xml"/><Relationship Id="rId97" Type="http://schemas.openxmlformats.org/officeDocument/2006/relationships/image" Target="../media/image91.png"/><Relationship Id="rId104" Type="http://schemas.openxmlformats.org/officeDocument/2006/relationships/customXml" Target="../ink/ink89.xml"/><Relationship Id="rId120" Type="http://schemas.openxmlformats.org/officeDocument/2006/relationships/customXml" Target="../ink/ink97.xml"/><Relationship Id="rId125" Type="http://schemas.openxmlformats.org/officeDocument/2006/relationships/image" Target="../media/image106.png"/><Relationship Id="rId141" Type="http://schemas.openxmlformats.org/officeDocument/2006/relationships/image" Target="../media/image115.png"/><Relationship Id="rId146" Type="http://schemas.openxmlformats.org/officeDocument/2006/relationships/customXml" Target="../ink/ink110.xml"/><Relationship Id="rId167" Type="http://schemas.openxmlformats.org/officeDocument/2006/relationships/image" Target="../media/image128.png"/><Relationship Id="rId71" Type="http://schemas.openxmlformats.org/officeDocument/2006/relationships/image" Target="../media/image78.png"/><Relationship Id="rId92" Type="http://schemas.openxmlformats.org/officeDocument/2006/relationships/customXml" Target="../ink/ink83.xml"/><Relationship Id="rId162" Type="http://schemas.openxmlformats.org/officeDocument/2006/relationships/customXml" Target="../ink/ink118.xml"/><Relationship Id="rId2" Type="http://schemas.openxmlformats.org/officeDocument/2006/relationships/image" Target="../media/image4.tiff"/><Relationship Id="rId29" Type="http://schemas.openxmlformats.org/officeDocument/2006/relationships/image" Target="../media/image55.png"/><Relationship Id="rId24" Type="http://schemas.openxmlformats.org/officeDocument/2006/relationships/customXml" Target="../ink/ink49.xml"/><Relationship Id="rId40" Type="http://schemas.openxmlformats.org/officeDocument/2006/relationships/customXml" Target="../ink/ink57.xml"/><Relationship Id="rId45" Type="http://schemas.openxmlformats.org/officeDocument/2006/relationships/image" Target="../media/image64.png"/><Relationship Id="rId66" Type="http://schemas.openxmlformats.org/officeDocument/2006/relationships/customXml" Target="../ink/ink70.xml"/><Relationship Id="rId87" Type="http://schemas.openxmlformats.org/officeDocument/2006/relationships/image" Target="../media/image86.png"/><Relationship Id="rId110" Type="http://schemas.openxmlformats.org/officeDocument/2006/relationships/customXml" Target="../ink/ink92.xml"/><Relationship Id="rId115" Type="http://schemas.openxmlformats.org/officeDocument/2006/relationships/image" Target="../media/image101.png"/><Relationship Id="rId131" Type="http://schemas.openxmlformats.org/officeDocument/2006/relationships/image" Target="../media/image109.png"/><Relationship Id="rId136" Type="http://schemas.openxmlformats.org/officeDocument/2006/relationships/customXml" Target="../ink/ink105.xml"/><Relationship Id="rId157" Type="http://schemas.openxmlformats.org/officeDocument/2006/relationships/image" Target="../media/image123.png"/><Relationship Id="rId61" Type="http://schemas.openxmlformats.org/officeDocument/2006/relationships/image" Target="../media/image73.png"/><Relationship Id="rId82" Type="http://schemas.openxmlformats.org/officeDocument/2006/relationships/customXml" Target="../ink/ink78.xml"/><Relationship Id="rId152" Type="http://schemas.openxmlformats.org/officeDocument/2006/relationships/customXml" Target="../ink/ink113.xml"/><Relationship Id="rId173" Type="http://schemas.openxmlformats.org/officeDocument/2006/relationships/image" Target="../media/image131.png"/><Relationship Id="rId19" Type="http://schemas.openxmlformats.org/officeDocument/2006/relationships/image" Target="../media/image50.png"/><Relationship Id="rId30" Type="http://schemas.openxmlformats.org/officeDocument/2006/relationships/customXml" Target="../ink/ink52.xml"/><Relationship Id="rId35" Type="http://schemas.openxmlformats.org/officeDocument/2006/relationships/image" Target="../media/image58.png"/><Relationship Id="rId56" Type="http://schemas.openxmlformats.org/officeDocument/2006/relationships/customXml" Target="../ink/ink65.xml"/><Relationship Id="rId77" Type="http://schemas.openxmlformats.org/officeDocument/2006/relationships/image" Target="../media/image81.png"/><Relationship Id="rId100" Type="http://schemas.openxmlformats.org/officeDocument/2006/relationships/customXml" Target="../ink/ink87.xml"/><Relationship Id="rId105" Type="http://schemas.openxmlformats.org/officeDocument/2006/relationships/image" Target="../media/image95.png"/><Relationship Id="rId126" Type="http://schemas.openxmlformats.org/officeDocument/2006/relationships/customXml" Target="../ink/ink100.xml"/><Relationship Id="rId147" Type="http://schemas.openxmlformats.org/officeDocument/2006/relationships/image" Target="../media/image118.png"/><Relationship Id="rId168" Type="http://schemas.openxmlformats.org/officeDocument/2006/relationships/customXml" Target="../ink/ink121.xml"/><Relationship Id="rId51" Type="http://schemas.openxmlformats.org/officeDocument/2006/relationships/image" Target="../media/image67.png"/><Relationship Id="rId72" Type="http://schemas.openxmlformats.org/officeDocument/2006/relationships/customXml" Target="../ink/ink73.xml"/><Relationship Id="rId93" Type="http://schemas.openxmlformats.org/officeDocument/2006/relationships/image" Target="../media/image89.png"/><Relationship Id="rId98" Type="http://schemas.openxmlformats.org/officeDocument/2006/relationships/customXml" Target="../ink/ink86.xml"/><Relationship Id="rId121" Type="http://schemas.openxmlformats.org/officeDocument/2006/relationships/image" Target="../media/image104.png"/><Relationship Id="rId142" Type="http://schemas.openxmlformats.org/officeDocument/2006/relationships/customXml" Target="../ink/ink108.xml"/><Relationship Id="rId163" Type="http://schemas.openxmlformats.org/officeDocument/2006/relationships/image" Target="../media/image126.png"/><Relationship Id="rId3" Type="http://schemas.openxmlformats.org/officeDocument/2006/relationships/image" Target="../media/image110.png"/><Relationship Id="rId25" Type="http://schemas.openxmlformats.org/officeDocument/2006/relationships/image" Target="../media/image53.png"/><Relationship Id="rId46" Type="http://schemas.openxmlformats.org/officeDocument/2006/relationships/customXml" Target="../ink/ink60.xml"/><Relationship Id="rId67" Type="http://schemas.openxmlformats.org/officeDocument/2006/relationships/image" Target="../media/image76.png"/><Relationship Id="rId116" Type="http://schemas.openxmlformats.org/officeDocument/2006/relationships/customXml" Target="../ink/ink95.xml"/><Relationship Id="rId137" Type="http://schemas.openxmlformats.org/officeDocument/2006/relationships/image" Target="../media/image113.png"/><Relationship Id="rId158" Type="http://schemas.openxmlformats.org/officeDocument/2006/relationships/customXml" Target="../ink/ink116.xml"/><Relationship Id="rId20" Type="http://schemas.openxmlformats.org/officeDocument/2006/relationships/customXml" Target="../ink/ink47.xml"/><Relationship Id="rId41" Type="http://schemas.openxmlformats.org/officeDocument/2006/relationships/image" Target="../media/image62.png"/><Relationship Id="rId62" Type="http://schemas.openxmlformats.org/officeDocument/2006/relationships/customXml" Target="../ink/ink68.xml"/><Relationship Id="rId83" Type="http://schemas.openxmlformats.org/officeDocument/2006/relationships/image" Target="../media/image84.png"/><Relationship Id="rId88" Type="http://schemas.openxmlformats.org/officeDocument/2006/relationships/customXml" Target="../ink/ink81.xml"/><Relationship Id="rId111" Type="http://schemas.openxmlformats.org/officeDocument/2006/relationships/image" Target="../media/image98.png"/><Relationship Id="rId132" Type="http://schemas.openxmlformats.org/officeDocument/2006/relationships/customXml" Target="../ink/ink103.xml"/><Relationship Id="rId153" Type="http://schemas.openxmlformats.org/officeDocument/2006/relationships/image" Target="../media/image121.png"/><Relationship Id="rId15" Type="http://schemas.openxmlformats.org/officeDocument/2006/relationships/image" Target="../media/image59.png"/><Relationship Id="rId36" Type="http://schemas.openxmlformats.org/officeDocument/2006/relationships/customXml" Target="../ink/ink55.xml"/><Relationship Id="rId57" Type="http://schemas.openxmlformats.org/officeDocument/2006/relationships/image" Target="../media/image71.png"/><Relationship Id="rId106" Type="http://schemas.openxmlformats.org/officeDocument/2006/relationships/customXml" Target="../ink/ink90.xml"/><Relationship Id="rId127" Type="http://schemas.openxmlformats.org/officeDocument/2006/relationships/image" Target="../media/image107.png"/><Relationship Id="rId31" Type="http://schemas.openxmlformats.org/officeDocument/2006/relationships/image" Target="../media/image56.png"/><Relationship Id="rId52" Type="http://schemas.openxmlformats.org/officeDocument/2006/relationships/customXml" Target="../ink/ink63.xml"/><Relationship Id="rId73" Type="http://schemas.openxmlformats.org/officeDocument/2006/relationships/image" Target="../media/image79.png"/><Relationship Id="rId78" Type="http://schemas.openxmlformats.org/officeDocument/2006/relationships/customXml" Target="../ink/ink76.xml"/><Relationship Id="rId94" Type="http://schemas.openxmlformats.org/officeDocument/2006/relationships/customXml" Target="../ink/ink84.xml"/><Relationship Id="rId99" Type="http://schemas.openxmlformats.org/officeDocument/2006/relationships/image" Target="../media/image92.png"/><Relationship Id="rId101" Type="http://schemas.openxmlformats.org/officeDocument/2006/relationships/image" Target="../media/image93.png"/><Relationship Id="rId122" Type="http://schemas.openxmlformats.org/officeDocument/2006/relationships/customXml" Target="../ink/ink98.xml"/><Relationship Id="rId143" Type="http://schemas.openxmlformats.org/officeDocument/2006/relationships/image" Target="../media/image116.png"/><Relationship Id="rId148" Type="http://schemas.openxmlformats.org/officeDocument/2006/relationships/customXml" Target="../ink/ink111.xml"/><Relationship Id="rId164" Type="http://schemas.openxmlformats.org/officeDocument/2006/relationships/customXml" Target="../ink/ink119.xml"/><Relationship Id="rId169" Type="http://schemas.openxmlformats.org/officeDocument/2006/relationships/image" Target="../media/image129.png"/><Relationship Id="rId4" Type="http://schemas.openxmlformats.org/officeDocument/2006/relationships/image" Target="../media/image6.tiff"/><Relationship Id="rId26" Type="http://schemas.openxmlformats.org/officeDocument/2006/relationships/customXml" Target="../ink/ink50.xml"/><Relationship Id="rId47" Type="http://schemas.openxmlformats.org/officeDocument/2006/relationships/image" Target="../media/image65.png"/><Relationship Id="rId68" Type="http://schemas.openxmlformats.org/officeDocument/2006/relationships/customXml" Target="../ink/ink71.xml"/><Relationship Id="rId89" Type="http://schemas.openxmlformats.org/officeDocument/2006/relationships/image" Target="../media/image87.png"/><Relationship Id="rId112" Type="http://schemas.openxmlformats.org/officeDocument/2006/relationships/customXml" Target="../ink/ink93.xml"/><Relationship Id="rId133" Type="http://schemas.openxmlformats.org/officeDocument/2006/relationships/image" Target="../media/image111.png"/><Relationship Id="rId154" Type="http://schemas.openxmlformats.org/officeDocument/2006/relationships/customXml" Target="../ink/ink114.xml"/><Relationship Id="rId16" Type="http://schemas.openxmlformats.org/officeDocument/2006/relationships/customXml" Target="../ink/ink45.xml"/><Relationship Id="rId37" Type="http://schemas.openxmlformats.org/officeDocument/2006/relationships/image" Target="../media/image60.png"/><Relationship Id="rId58" Type="http://schemas.openxmlformats.org/officeDocument/2006/relationships/customXml" Target="../ink/ink66.xml"/><Relationship Id="rId79" Type="http://schemas.openxmlformats.org/officeDocument/2006/relationships/image" Target="../media/image82.png"/><Relationship Id="rId102" Type="http://schemas.openxmlformats.org/officeDocument/2006/relationships/customXml" Target="../ink/ink88.xml"/><Relationship Id="rId123" Type="http://schemas.openxmlformats.org/officeDocument/2006/relationships/image" Target="../media/image105.png"/><Relationship Id="rId144" Type="http://schemas.openxmlformats.org/officeDocument/2006/relationships/customXml" Target="../ink/ink109.xml"/><Relationship Id="rId90" Type="http://schemas.openxmlformats.org/officeDocument/2006/relationships/customXml" Target="../ink/ink82.xml"/><Relationship Id="rId165" Type="http://schemas.openxmlformats.org/officeDocument/2006/relationships/image" Target="../media/image127.png"/><Relationship Id="rId27" Type="http://schemas.openxmlformats.org/officeDocument/2006/relationships/image" Target="../media/image54.png"/><Relationship Id="rId48" Type="http://schemas.openxmlformats.org/officeDocument/2006/relationships/customXml" Target="../ink/ink61.xml"/><Relationship Id="rId69" Type="http://schemas.openxmlformats.org/officeDocument/2006/relationships/image" Target="../media/image77.png"/><Relationship Id="rId113" Type="http://schemas.openxmlformats.org/officeDocument/2006/relationships/image" Target="../media/image99.png"/><Relationship Id="rId134" Type="http://schemas.openxmlformats.org/officeDocument/2006/relationships/customXml" Target="../ink/ink104.xml"/><Relationship Id="rId80" Type="http://schemas.openxmlformats.org/officeDocument/2006/relationships/customXml" Target="../ink/ink77.xml"/><Relationship Id="rId155" Type="http://schemas.openxmlformats.org/officeDocument/2006/relationships/image" Target="../media/image1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72729-BE3C-B943-B108-517165FBD0CA}"/>
              </a:ext>
            </a:extLst>
          </p:cNvPr>
          <p:cNvSpPr txBox="1"/>
          <p:nvPr/>
        </p:nvSpPr>
        <p:spPr>
          <a:xfrm>
            <a:off x="567559" y="536027"/>
            <a:ext cx="976411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8.1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Lagrangian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Formulation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ED949C5-CF77-F541-9629-9A1C93F962AD}"/>
              </a:ext>
            </a:extLst>
          </p:cNvPr>
          <p:cNvSpPr/>
          <p:nvPr/>
        </p:nvSpPr>
        <p:spPr>
          <a:xfrm>
            <a:off x="819807" y="2296303"/>
            <a:ext cx="3030443" cy="731646"/>
          </a:xfrm>
          <a:prstGeom prst="roundRect">
            <a:avLst/>
          </a:prstGeom>
          <a:solidFill>
            <a:srgbClr val="FFFF00">
              <a:alpha val="9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7" y="536027"/>
                <a:ext cx="11028329" cy="2460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kinetic energy of a robot: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</a:p>
              <a:p>
                <a:r>
                  <a:rPr lang="en-US" sz="2400" dirty="0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   K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(𝜃,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  <a:r>
                  <a:rPr lang="en-US" sz="2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7" y="536027"/>
                <a:ext cx="11028329" cy="2460545"/>
              </a:xfrm>
              <a:prstGeom prst="rect">
                <a:avLst/>
              </a:prstGeom>
              <a:blipFill>
                <a:blip r:embed="rId2"/>
                <a:stretch>
                  <a:fillRect l="-921" t="-1538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FFDF87B-F38D-3243-BD59-43A66F4E045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992" y="1365878"/>
            <a:ext cx="5903016" cy="4806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77F82D-76F5-4046-BC7C-313487F133CB}"/>
                  </a:ext>
                </a:extLst>
              </p:cNvPr>
              <p:cNvSpPr txBox="1"/>
              <p:nvPr/>
            </p:nvSpPr>
            <p:spPr>
              <a:xfrm>
                <a:off x="2825362" y="3143193"/>
                <a:ext cx="3154453" cy="12516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maps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</a:t>
                </a:r>
              </a:p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4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77F82D-76F5-4046-BC7C-313487F13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362" y="3143193"/>
                <a:ext cx="3154453" cy="1251689"/>
              </a:xfrm>
              <a:prstGeom prst="rect">
                <a:avLst/>
              </a:prstGeom>
              <a:blipFill>
                <a:blip r:embed="rId7"/>
                <a:stretch>
                  <a:fillRect l="-2400" t="-1000" r="-1200" b="-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58BC123-254E-1949-A315-21392BA91D4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175" y="1169401"/>
            <a:ext cx="3022171" cy="39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A2DA498-2806-8C41-BCA5-019FBFA91630}"/>
              </a:ext>
            </a:extLst>
          </p:cNvPr>
          <p:cNvSpPr/>
          <p:nvPr/>
        </p:nvSpPr>
        <p:spPr>
          <a:xfrm>
            <a:off x="2706413" y="4699035"/>
            <a:ext cx="3591911" cy="591207"/>
          </a:xfrm>
          <a:prstGeom prst="roundRect">
            <a:avLst/>
          </a:prstGeom>
          <a:solidFill>
            <a:srgbClr val="FFFF00">
              <a:alpha val="9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/>
              <p:nvPr/>
            </p:nvSpPr>
            <p:spPr>
              <a:xfrm>
                <a:off x="567558" y="536027"/>
                <a:ext cx="10484070" cy="4710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concepts, symbols, and equations</a:t>
                </a: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(cont.)</a:t>
                </a:r>
                <a:endParaRPr lang="en-US" sz="2400" u="sng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the e-e velocity and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invertible (there exists a unique joint velocity for each e-e velocity):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 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dirty="0">
                    <a:latin typeface="Symbol" pitchFamily="2" charset="2"/>
                    <a:cs typeface="Times New Roman" panose="02020603050405020304" pitchFamily="18" charset="0"/>
                  </a:rPr>
                  <a:t>L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Symbol" pitchFamily="2" charset="2"/>
                    <a:cs typeface="Times New Roman" panose="02020603050405020304" pitchFamily="18" charset="0"/>
                  </a:rPr>
                  <a:t>L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Symbol" pitchFamily="2" charset="2"/>
                    <a:cs typeface="Times New Roman" panose="02020603050405020304" pitchFamily="18" charset="0"/>
                  </a:rPr>
                  <a:t>                             L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 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−T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−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59AB7-6B79-F046-849C-659BA626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8" y="536027"/>
                <a:ext cx="10484070" cy="4710777"/>
              </a:xfrm>
              <a:prstGeom prst="rect">
                <a:avLst/>
              </a:prstGeom>
              <a:blipFill>
                <a:blip r:embed="rId2"/>
                <a:stretch>
                  <a:fillRect l="-969" t="-806" b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2215388" y="431263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1068" y="4308315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F341B41-BC76-FD4C-A7CB-CF8468835890}"/>
              </a:ext>
            </a:extLst>
          </p:cNvPr>
          <p:cNvSpPr txBox="1"/>
          <p:nvPr/>
        </p:nvSpPr>
        <p:spPr>
          <a:xfrm>
            <a:off x="7411218" y="4644652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tall?  wide?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B12E17-72B6-824F-B1D2-67DBEF2E1E41}"/>
              </a:ext>
            </a:extLst>
          </p:cNvPr>
          <p:cNvSpPr txBox="1"/>
          <p:nvPr/>
        </p:nvSpPr>
        <p:spPr>
          <a:xfrm>
            <a:off x="2610136" y="5302054"/>
            <a:ext cx="384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end-effector mass matrix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D5F303D6-F42C-A143-A62F-C861E7D93202}"/>
              </a:ext>
            </a:extLst>
          </p:cNvPr>
          <p:cNvSpPr/>
          <p:nvPr/>
        </p:nvSpPr>
        <p:spPr>
          <a:xfrm>
            <a:off x="3563005" y="2923356"/>
            <a:ext cx="134007" cy="754908"/>
          </a:xfrm>
          <a:prstGeom prst="downArrow">
            <a:avLst/>
          </a:prstGeom>
          <a:solidFill>
            <a:schemeClr val="accent1">
              <a:alpha val="9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0D1C506E-DCBA-AC49-AF9A-E88E018E8FAD}"/>
              </a:ext>
            </a:extLst>
          </p:cNvPr>
          <p:cNvSpPr/>
          <p:nvPr/>
        </p:nvSpPr>
        <p:spPr>
          <a:xfrm>
            <a:off x="3563005" y="4036243"/>
            <a:ext cx="134007" cy="552783"/>
          </a:xfrm>
          <a:prstGeom prst="downArrow">
            <a:avLst/>
          </a:prstGeom>
          <a:solidFill>
            <a:schemeClr val="accent1">
              <a:alpha val="9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AF32ECE-A568-0242-8684-912A2953C3A2}"/>
                  </a:ext>
                </a:extLst>
              </p14:cNvPr>
              <p14:cNvContentPartPr/>
              <p14:nvPr/>
            </p14:nvContentPartPr>
            <p14:xfrm>
              <a:off x="5929035" y="1512781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AF32ECE-A568-0242-8684-912A2953C3A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24715" y="150846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77F41E-044A-EF4B-8C02-451DBB457925}"/>
                  </a:ext>
                </a:extLst>
              </p14:cNvPr>
              <p14:cNvContentPartPr/>
              <p14:nvPr/>
            </p14:nvContentPartPr>
            <p14:xfrm>
              <a:off x="908752" y="3626019"/>
              <a:ext cx="336960" cy="438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77F41E-044A-EF4B-8C02-451DBB45792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01192" y="3618459"/>
                <a:ext cx="35208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FD2D933-6598-7445-A5B0-4DB593C245FE}"/>
                  </a:ext>
                </a:extLst>
              </p14:cNvPr>
              <p14:cNvContentPartPr/>
              <p14:nvPr/>
            </p14:nvContentPartPr>
            <p14:xfrm>
              <a:off x="3276472" y="3655539"/>
              <a:ext cx="204840" cy="425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FD2D933-6598-7445-A5B0-4DB593C245F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68912" y="3647979"/>
                <a:ext cx="21996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BAE9B30-F0D0-AC4F-B7F3-2386BCB816C3}"/>
                  </a:ext>
                </a:extLst>
              </p14:cNvPr>
              <p14:cNvContentPartPr/>
              <p14:nvPr/>
            </p14:nvContentPartPr>
            <p14:xfrm>
              <a:off x="3789832" y="3647979"/>
              <a:ext cx="250920" cy="409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BAE9B30-F0D0-AC4F-B7F3-2386BCB816C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779752" y="3637899"/>
                <a:ext cx="27108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9E0FBB3-0FE8-4C40-A62E-CA0604A46416}"/>
                  </a:ext>
                </a:extLst>
              </p14:cNvPr>
              <p14:cNvContentPartPr/>
              <p14:nvPr/>
            </p14:nvContentPartPr>
            <p14:xfrm>
              <a:off x="4801072" y="3633939"/>
              <a:ext cx="283320" cy="447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9E0FBB3-0FE8-4C40-A62E-CA0604A4641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793512" y="3626379"/>
                <a:ext cx="29844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610DC72-63C0-E44A-A776-A8B0D6F4C750}"/>
                  </a:ext>
                </a:extLst>
              </p14:cNvPr>
              <p14:cNvContentPartPr/>
              <p14:nvPr/>
            </p14:nvContentPartPr>
            <p14:xfrm>
              <a:off x="8851072" y="3890619"/>
              <a:ext cx="285480" cy="760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610DC72-63C0-E44A-A776-A8B0D6F4C75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843512" y="3883059"/>
                <a:ext cx="30024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564B8DB-1960-2A41-9045-8AADED0703BA}"/>
                  </a:ext>
                </a:extLst>
              </p14:cNvPr>
              <p14:cNvContentPartPr/>
              <p14:nvPr/>
            </p14:nvContentPartPr>
            <p14:xfrm>
              <a:off x="8548672" y="2759859"/>
              <a:ext cx="1092960" cy="5832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564B8DB-1960-2A41-9045-8AADED0703B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541112" y="2752299"/>
                <a:ext cx="110808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B0E58B4-14F8-0C49-8719-6EE876EE0053}"/>
                  </a:ext>
                </a:extLst>
              </p14:cNvPr>
              <p14:cNvContentPartPr/>
              <p14:nvPr/>
            </p14:nvContentPartPr>
            <p14:xfrm>
              <a:off x="9756832" y="2408499"/>
              <a:ext cx="1759320" cy="9385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B0E58B4-14F8-0C49-8719-6EE876EE005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749272" y="2400939"/>
                <a:ext cx="1774440" cy="9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8722987E-6A49-4A45-AC01-430BFC2C1A97}"/>
                  </a:ext>
                </a:extLst>
              </p14:cNvPr>
              <p14:cNvContentPartPr/>
              <p14:nvPr/>
            </p14:nvContentPartPr>
            <p14:xfrm>
              <a:off x="11596432" y="2986659"/>
              <a:ext cx="30960" cy="482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8722987E-6A49-4A45-AC01-430BFC2C1A9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1588872" y="2979099"/>
                <a:ext cx="4608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0B36650A-6228-8242-9029-412594F62605}"/>
                  </a:ext>
                </a:extLst>
              </p14:cNvPr>
              <p14:cNvContentPartPr/>
              <p14:nvPr/>
            </p14:nvContentPartPr>
            <p14:xfrm>
              <a:off x="7173112" y="2954259"/>
              <a:ext cx="1284120" cy="10479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0B36650A-6228-8242-9029-412594F6260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165554" y="2946699"/>
                <a:ext cx="1299236" cy="10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312B8978-480B-9042-A233-BDF7F4F67C59}"/>
                  </a:ext>
                </a:extLst>
              </p14:cNvPr>
              <p14:cNvContentPartPr/>
              <p14:nvPr/>
            </p14:nvContentPartPr>
            <p14:xfrm>
              <a:off x="9164272" y="3591819"/>
              <a:ext cx="3600" cy="28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312B8978-480B-9042-A233-BDF7F4F67C5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156712" y="3584259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5C8CE46-8CE1-2D40-9B5D-3EE35EB8C0F4}"/>
                  </a:ext>
                </a:extLst>
              </p14:cNvPr>
              <p14:cNvContentPartPr/>
              <p14:nvPr/>
            </p14:nvContentPartPr>
            <p14:xfrm>
              <a:off x="9551992" y="3491739"/>
              <a:ext cx="77760" cy="928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5C8CE46-8CE1-2D40-9B5D-3EE35EB8C0F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544467" y="3484150"/>
                <a:ext cx="92810" cy="108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2FBB9F4-EA9C-FE4F-B293-511111D9D1BB}"/>
                  </a:ext>
                </a:extLst>
              </p14:cNvPr>
              <p14:cNvContentPartPr/>
              <p14:nvPr/>
            </p14:nvContentPartPr>
            <p14:xfrm>
              <a:off x="9222592" y="3632859"/>
              <a:ext cx="227520" cy="1656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2FBB9F4-EA9C-FE4F-B293-511111D9D1B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215020" y="3625299"/>
                <a:ext cx="242664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18AA6C9-6B2B-6446-A223-B09D8E3F1249}"/>
                  </a:ext>
                </a:extLst>
              </p14:cNvPr>
              <p14:cNvContentPartPr/>
              <p14:nvPr/>
            </p14:nvContentPartPr>
            <p14:xfrm>
              <a:off x="8565232" y="3641499"/>
              <a:ext cx="581400" cy="156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18AA6C9-6B2B-6446-A223-B09D8E3F124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557667" y="3634299"/>
                <a:ext cx="596529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A16B14E-222B-7C49-8C6A-2BA7D6E75826}"/>
                  </a:ext>
                </a:extLst>
              </p14:cNvPr>
              <p14:cNvContentPartPr/>
              <p14:nvPr/>
            </p14:nvContentPartPr>
            <p14:xfrm>
              <a:off x="10144912" y="3407139"/>
              <a:ext cx="764640" cy="2354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A16B14E-222B-7C49-8C6A-2BA7D6E7582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137352" y="3399939"/>
                <a:ext cx="77976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9F9D7803-433A-174E-8163-6681D78054B3}"/>
                  </a:ext>
                </a:extLst>
              </p14:cNvPr>
              <p14:cNvContentPartPr/>
              <p14:nvPr/>
            </p14:nvContentPartPr>
            <p14:xfrm>
              <a:off x="9798232" y="3539259"/>
              <a:ext cx="227880" cy="1458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9F9D7803-433A-174E-8163-6681D78054B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790684" y="3531699"/>
                <a:ext cx="242976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B4695AA7-F91C-4046-B232-72A0A3EDA4AD}"/>
                  </a:ext>
                </a:extLst>
              </p14:cNvPr>
              <p14:cNvContentPartPr/>
              <p14:nvPr/>
            </p14:nvContentPartPr>
            <p14:xfrm>
              <a:off x="11571592" y="3815019"/>
              <a:ext cx="27000" cy="230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B4695AA7-F91C-4046-B232-72A0A3EDA4A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564032" y="3807459"/>
                <a:ext cx="421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B0F212F2-90F8-9445-B688-A241B35DFC2B}"/>
                  </a:ext>
                </a:extLst>
              </p14:cNvPr>
              <p14:cNvContentPartPr/>
              <p14:nvPr/>
            </p14:nvContentPartPr>
            <p14:xfrm>
              <a:off x="10365592" y="3696939"/>
              <a:ext cx="1128600" cy="2980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B0F212F2-90F8-9445-B688-A241B35DFC2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358032" y="3689379"/>
                <a:ext cx="114372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ECA1696-4A45-A549-B168-6519A0AC9398}"/>
                  </a:ext>
                </a:extLst>
              </p14:cNvPr>
              <p14:cNvContentPartPr/>
              <p14:nvPr/>
            </p14:nvContentPartPr>
            <p14:xfrm>
              <a:off x="10066432" y="3807099"/>
              <a:ext cx="228600" cy="1980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ECA1696-4A45-A549-B168-6519A0AC939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058860" y="3799539"/>
                <a:ext cx="243744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B185B86D-DC3E-5043-B501-681F5D01D5F1}"/>
                  </a:ext>
                </a:extLst>
              </p14:cNvPr>
              <p14:cNvContentPartPr/>
              <p14:nvPr/>
            </p14:nvContentPartPr>
            <p14:xfrm>
              <a:off x="9752872" y="5091939"/>
              <a:ext cx="258480" cy="2239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B185B86D-DC3E-5043-B501-681F5D01D5F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745312" y="5084379"/>
                <a:ext cx="27360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87F61C24-6DA9-864A-ADFD-5766BF38670B}"/>
                  </a:ext>
                </a:extLst>
              </p14:cNvPr>
              <p14:cNvContentPartPr/>
              <p14:nvPr/>
            </p14:nvContentPartPr>
            <p14:xfrm>
              <a:off x="9001912" y="5399379"/>
              <a:ext cx="624960" cy="2631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87F61C24-6DA9-864A-ADFD-5766BF38670B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994352" y="5391819"/>
                <a:ext cx="6400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27190B48-859A-EA47-8F0B-DBBB9A6D9BD1}"/>
                  </a:ext>
                </a:extLst>
              </p14:cNvPr>
              <p14:cNvContentPartPr/>
              <p14:nvPr/>
            </p14:nvContentPartPr>
            <p14:xfrm>
              <a:off x="8607712" y="5375979"/>
              <a:ext cx="249840" cy="2692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27190B48-859A-EA47-8F0B-DBBB9A6D9BD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600152" y="5368429"/>
                <a:ext cx="264960" cy="284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3F65D2BB-C0B8-4049-9E28-98E740CB926D}"/>
                  </a:ext>
                </a:extLst>
              </p14:cNvPr>
              <p14:cNvContentPartPr/>
              <p14:nvPr/>
            </p14:nvContentPartPr>
            <p14:xfrm>
              <a:off x="7850992" y="5385699"/>
              <a:ext cx="694080" cy="2851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3F65D2BB-C0B8-4049-9E28-98E740CB926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843432" y="5378139"/>
                <a:ext cx="709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46182910-4CEE-8443-AE0E-94B844245189}"/>
                  </a:ext>
                </a:extLst>
              </p14:cNvPr>
              <p14:cNvContentPartPr/>
              <p14:nvPr/>
            </p14:nvContentPartPr>
            <p14:xfrm>
              <a:off x="7412152" y="5410539"/>
              <a:ext cx="284040" cy="2674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46182910-4CEE-8443-AE0E-94B84424518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404592" y="5402969"/>
                <a:ext cx="299160" cy="282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008F56AE-9801-C94A-90D5-51B83B147646}"/>
                  </a:ext>
                </a:extLst>
              </p14:cNvPr>
              <p14:cNvContentPartPr/>
              <p14:nvPr/>
            </p14:nvContentPartPr>
            <p14:xfrm>
              <a:off x="9978952" y="5379219"/>
              <a:ext cx="33120" cy="316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008F56AE-9801-C94A-90D5-51B83B14764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971752" y="5371659"/>
                <a:ext cx="4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5873C599-7E3C-4C49-AFD1-BD09E62101ED}"/>
                  </a:ext>
                </a:extLst>
              </p14:cNvPr>
              <p14:cNvContentPartPr/>
              <p14:nvPr/>
            </p14:nvContentPartPr>
            <p14:xfrm>
              <a:off x="9859792" y="5454459"/>
              <a:ext cx="169920" cy="2149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5873C599-7E3C-4C49-AFD1-BD09E62101E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852232" y="5446899"/>
                <a:ext cx="1850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29B6AA83-A58C-C044-9038-474CC3E04AE3}"/>
                  </a:ext>
                </a:extLst>
              </p14:cNvPr>
              <p14:cNvContentPartPr/>
              <p14:nvPr/>
            </p14:nvContentPartPr>
            <p14:xfrm>
              <a:off x="10197472" y="5297139"/>
              <a:ext cx="1215000" cy="3978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29B6AA83-A58C-C044-9038-474CC3E04AE3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0190272" y="5289579"/>
                <a:ext cx="123012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F764718B-D68B-994C-9385-ABC60CC2E521}"/>
                  </a:ext>
                </a:extLst>
              </p14:cNvPr>
              <p14:cNvContentPartPr/>
              <p14:nvPr/>
            </p14:nvContentPartPr>
            <p14:xfrm>
              <a:off x="7652272" y="5847939"/>
              <a:ext cx="386280" cy="2376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F764718B-D68B-994C-9385-ABC60CC2E521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644705" y="5840390"/>
                <a:ext cx="401414" cy="252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D13D85C1-917F-7746-B2C6-227555AAA3EE}"/>
                  </a:ext>
                </a:extLst>
              </p14:cNvPr>
              <p14:cNvContentPartPr/>
              <p14:nvPr/>
            </p14:nvContentPartPr>
            <p14:xfrm>
              <a:off x="7259872" y="5787099"/>
              <a:ext cx="275760" cy="2545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D13D85C1-917F-7746-B2C6-227555AAA3EE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252312" y="5779539"/>
                <a:ext cx="29088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102252A6-557D-4249-B747-AEBA688F2D10}"/>
                  </a:ext>
                </a:extLst>
              </p14:cNvPr>
              <p14:cNvContentPartPr/>
              <p14:nvPr/>
            </p14:nvContentPartPr>
            <p14:xfrm>
              <a:off x="8227912" y="5919939"/>
              <a:ext cx="650520" cy="2109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102252A6-557D-4249-B747-AEBA688F2D10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220348" y="5912392"/>
                <a:ext cx="665648" cy="226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C74B3907-60C8-924E-A31B-7C40DC3B83FA}"/>
                  </a:ext>
                </a:extLst>
              </p14:cNvPr>
              <p14:cNvContentPartPr/>
              <p14:nvPr/>
            </p14:nvContentPartPr>
            <p14:xfrm>
              <a:off x="9187312" y="5780979"/>
              <a:ext cx="27720" cy="446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C74B3907-60C8-924E-A31B-7C40DC3B83F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9179752" y="5773419"/>
                <a:ext cx="428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62537D4B-597E-E040-A2A4-8C6F108DCDB7}"/>
                  </a:ext>
                </a:extLst>
              </p14:cNvPr>
              <p14:cNvContentPartPr/>
              <p14:nvPr/>
            </p14:nvContentPartPr>
            <p14:xfrm>
              <a:off x="9110992" y="5865939"/>
              <a:ext cx="226800" cy="25128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62537D4B-597E-E040-A2A4-8C6F108DCDB7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103792" y="5858379"/>
                <a:ext cx="244440" cy="26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4735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62B4DC-9798-AD43-8DCA-E3DB69EEF5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021" y="1010656"/>
            <a:ext cx="7269013" cy="5345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CBE7D2-95DB-9644-81E7-DA4FD829E55A}"/>
                  </a:ext>
                </a:extLst>
              </p:cNvPr>
              <p:cNvSpPr txBox="1"/>
              <p:nvPr/>
            </p:nvSpPr>
            <p:spPr>
              <a:xfrm>
                <a:off x="532484" y="1523620"/>
                <a:ext cx="3132011" cy="1240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r>
                  <a:rPr lang="en-US" sz="2400" dirty="0">
                    <a:latin typeface="Symbol" pitchFamily="2" charset="2"/>
                    <a:cs typeface="Times New Roman" panose="02020603050405020304" pitchFamily="18" charset="0"/>
                  </a:rPr>
                  <a:t>L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</a:t>
                </a:r>
              </a:p>
              <a:p>
                <a:r>
                  <a:rPr lang="en-US" sz="2400" dirty="0">
                    <a:latin typeface="Symbol" pitchFamily="2" charset="2"/>
                    <a:cs typeface="Times New Roman" panose="02020603050405020304" pitchFamily="18" charset="0"/>
                  </a:rPr>
                  <a:t>L</a:t>
                </a:r>
                <a:r>
                  <a:rPr lang="en-US" sz="24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maps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CBE7D2-95DB-9644-81E7-DA4FD829E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84" y="1523620"/>
                <a:ext cx="3132011" cy="1240532"/>
              </a:xfrm>
              <a:prstGeom prst="rect">
                <a:avLst/>
              </a:prstGeom>
              <a:blipFill>
                <a:blip r:embed="rId3"/>
                <a:stretch>
                  <a:fillRect l="-2823" t="-2041" r="-1613" b="-9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C162DDA-7899-EC43-8119-157046966663}"/>
              </a:ext>
            </a:extLst>
          </p:cNvPr>
          <p:cNvSpPr txBox="1"/>
          <p:nvPr/>
        </p:nvSpPr>
        <p:spPr>
          <a:xfrm>
            <a:off x="532484" y="3765543"/>
            <a:ext cx="33185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Force and acceleration</a:t>
            </a:r>
          </a:p>
          <a:p>
            <a:pPr algn="l"/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only parallel along</a:t>
            </a:r>
          </a:p>
          <a:p>
            <a:pPr algn="l"/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axes.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63A127C-2498-7E41-9197-AAC196D48008}"/>
                  </a:ext>
                </a:extLst>
              </p14:cNvPr>
              <p14:cNvContentPartPr/>
              <p14:nvPr/>
            </p14:nvContentPartPr>
            <p14:xfrm>
              <a:off x="4912755" y="5160661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63A127C-2498-7E41-9197-AAC196D480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82155" y="5130061"/>
                <a:ext cx="615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79D631F-55F0-CE4B-A1D4-2917EBEC565B}"/>
                  </a:ext>
                </a:extLst>
              </p14:cNvPr>
              <p14:cNvContentPartPr/>
              <p14:nvPr/>
            </p14:nvContentPartPr>
            <p14:xfrm>
              <a:off x="5238195" y="5059861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79D631F-55F0-CE4B-A1D4-2917EBEC565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30635" y="5052661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B4C40C7-25A2-9A46-8AA5-A43F65572EE1}"/>
                  </a:ext>
                </a:extLst>
              </p14:cNvPr>
              <p14:cNvContentPartPr/>
              <p14:nvPr/>
            </p14:nvContentPartPr>
            <p14:xfrm>
              <a:off x="9467032" y="5194179"/>
              <a:ext cx="280080" cy="209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B4C40C7-25A2-9A46-8AA5-A43F65572EE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51912" y="5179059"/>
                <a:ext cx="31068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159587A-88A6-8847-9855-02A20815557A}"/>
                  </a:ext>
                </a:extLst>
              </p14:cNvPr>
              <p14:cNvContentPartPr/>
              <p14:nvPr/>
            </p14:nvContentPartPr>
            <p14:xfrm>
              <a:off x="4940392" y="4994739"/>
              <a:ext cx="176040" cy="200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159587A-88A6-8847-9855-02A20815557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25272" y="4979259"/>
                <a:ext cx="2066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36E0D49-A094-DB4F-AE3D-06BA61ED85D2}"/>
                  </a:ext>
                </a:extLst>
              </p14:cNvPr>
              <p14:cNvContentPartPr/>
              <p14:nvPr/>
            </p14:nvContentPartPr>
            <p14:xfrm>
              <a:off x="4528192" y="5877459"/>
              <a:ext cx="52920" cy="2761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36E0D49-A094-DB4F-AE3D-06BA61ED85D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20632" y="5869899"/>
                <a:ext cx="6804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E2DDB97-EDD2-EB44-88CB-7B9E5132B29B}"/>
                  </a:ext>
                </a:extLst>
              </p14:cNvPr>
              <p14:cNvContentPartPr/>
              <p14:nvPr/>
            </p14:nvContentPartPr>
            <p14:xfrm>
              <a:off x="2167672" y="5378139"/>
              <a:ext cx="2282760" cy="11307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E2DDB97-EDD2-EB44-88CB-7B9E5132B29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60112" y="5370939"/>
                <a:ext cx="2297880" cy="114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905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03003D-CE68-984A-8B6E-45E8B0F1F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2D58C-685A-EC4F-833D-AAE5F29A5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11375-D800-7D41-B62F-A6CA7D4777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48" y="861568"/>
            <a:ext cx="3514852" cy="2335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B99B04-87B8-6943-9597-BD993FC1D737}"/>
              </a:ext>
            </a:extLst>
          </p:cNvPr>
          <p:cNvSpPr txBox="1"/>
          <p:nvPr/>
        </p:nvSpPr>
        <p:spPr>
          <a:xfrm>
            <a:off x="530098" y="252732"/>
            <a:ext cx="109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 robot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D75A99-11EE-4C41-9208-FEE777AD23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2815" y="1210543"/>
            <a:ext cx="4908573" cy="715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339677-6077-CD47-8FD3-84C835CBB1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1450" y="437398"/>
            <a:ext cx="3022171" cy="392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CD00148-1D04-FD4A-BD7F-6EB6543E9994}"/>
              </a:ext>
            </a:extLst>
          </p:cNvPr>
          <p:cNvSpPr/>
          <p:nvPr/>
        </p:nvSpPr>
        <p:spPr>
          <a:xfrm>
            <a:off x="3587858" y="1728061"/>
            <a:ext cx="450742" cy="9531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D28EF3-0700-9A40-9D63-975DC3768D39}"/>
                  </a:ext>
                </a:extLst>
              </p:cNvPr>
              <p:cNvSpPr txBox="1"/>
              <p:nvPr/>
            </p:nvSpPr>
            <p:spPr>
              <a:xfrm>
                <a:off x="3813229" y="2154264"/>
                <a:ext cx="7655686" cy="12174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What are the e-</a:t>
                </a:r>
                <a:r>
                  <a:rPr lang="en-US" sz="2400" dirty="0" err="1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vals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e-</a:t>
                </a:r>
                <a:r>
                  <a:rPr lang="en-US" sz="2400" dirty="0" err="1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vecs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 algn="l"/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Draw the ellipse of </a:t>
                </a:r>
                <a:r>
                  <a:rPr lang="en-US" sz="2400" dirty="0">
                    <a:latin typeface="Symbol" pitchFamily="2" charset="2"/>
                    <a:cs typeface="Arial" panose="020B0604020202020204" pitchFamily="34" charset="0"/>
                  </a:rPr>
                  <a:t>t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corresponding to a unit circle of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l"/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𝜃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increases from zero and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𝔪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𝔪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D28EF3-0700-9A40-9D63-975DC3768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229" y="2154264"/>
                <a:ext cx="7655686" cy="1217449"/>
              </a:xfrm>
              <a:prstGeom prst="rect">
                <a:avLst/>
              </a:prstGeom>
              <a:blipFill>
                <a:blip r:embed="rId5"/>
                <a:stretch>
                  <a:fillRect l="-1327" t="-4167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547B04-D5D1-0D46-AC43-D2A44D9CC57F}"/>
                  </a:ext>
                </a:extLst>
              </p:cNvPr>
              <p:cNvSpPr txBox="1"/>
              <p:nvPr/>
            </p:nvSpPr>
            <p:spPr>
              <a:xfrm>
                <a:off x="464466" y="3189607"/>
                <a:ext cx="2157385" cy="478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547B04-D5D1-0D46-AC43-D2A44D9CC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6" y="3189607"/>
                <a:ext cx="2157385" cy="478785"/>
              </a:xfrm>
              <a:prstGeom prst="rect">
                <a:avLst/>
              </a:prstGeom>
              <a:blipFill>
                <a:blip r:embed="rId6"/>
                <a:stretch>
                  <a:fillRect l="-588" t="-2564" r="-3529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242D4AE-CB4A-6340-90C9-6B7FFD48957B}"/>
                  </a:ext>
                </a:extLst>
              </p14:cNvPr>
              <p14:cNvContentPartPr/>
              <p14:nvPr/>
            </p14:nvContentPartPr>
            <p14:xfrm>
              <a:off x="5091952" y="5309019"/>
              <a:ext cx="40680" cy="1717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242D4AE-CB4A-6340-90C9-6B7FFD4895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84392" y="5301459"/>
                <a:ext cx="5580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C84A2B6-A451-4542-856C-F8BE10ED0AEA}"/>
                  </a:ext>
                </a:extLst>
              </p14:cNvPr>
              <p14:cNvContentPartPr/>
              <p14:nvPr/>
            </p14:nvContentPartPr>
            <p14:xfrm>
              <a:off x="3653032" y="5033259"/>
              <a:ext cx="241920" cy="277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C84A2B6-A451-4542-856C-F8BE10ED0A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45472" y="5025699"/>
                <a:ext cx="2570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1B0DCC8-A909-8C48-9E7F-31B2507B99E3}"/>
                  </a:ext>
                </a:extLst>
              </p14:cNvPr>
              <p14:cNvContentPartPr/>
              <p14:nvPr/>
            </p14:nvContentPartPr>
            <p14:xfrm>
              <a:off x="1489792" y="3298779"/>
              <a:ext cx="10084680" cy="30470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1B0DCC8-A909-8C48-9E7F-31B2507B99E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82232" y="3291219"/>
                <a:ext cx="10099439" cy="306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8976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03003D-CE68-984A-8B6E-45E8B0F1F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2D58C-685A-EC4F-833D-AAE5F29A5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11375-D800-7D41-B62F-A6CA7D4777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48" y="861568"/>
            <a:ext cx="3514852" cy="2335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B99B04-87B8-6943-9597-BD993FC1D737}"/>
              </a:ext>
            </a:extLst>
          </p:cNvPr>
          <p:cNvSpPr txBox="1"/>
          <p:nvPr/>
        </p:nvSpPr>
        <p:spPr>
          <a:xfrm>
            <a:off x="530098" y="252732"/>
            <a:ext cx="109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 robot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0148-1D04-FD4A-BD7F-6EB6543E9994}"/>
              </a:ext>
            </a:extLst>
          </p:cNvPr>
          <p:cNvSpPr/>
          <p:nvPr/>
        </p:nvSpPr>
        <p:spPr>
          <a:xfrm>
            <a:off x="3587858" y="1728061"/>
            <a:ext cx="450742" cy="9531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D28EF3-0700-9A40-9D63-975DC3768D39}"/>
                  </a:ext>
                </a:extLst>
              </p:cNvPr>
              <p:cNvSpPr txBox="1"/>
              <p:nvPr/>
            </p:nvSpPr>
            <p:spPr>
              <a:xfrm>
                <a:off x="3939726" y="383462"/>
                <a:ext cx="7728526" cy="2689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𝜃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the e-e mass matrix is </a:t>
                </a:r>
              </a:p>
              <a:p>
                <a:endPara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</a:t>
                </a:r>
                <a:r>
                  <a:rPr lang="en-US" sz="2400" dirty="0">
                    <a:latin typeface="Symbol" pitchFamily="2" charset="2"/>
                    <a:cs typeface="Times New Roman" panose="02020603050405020304" pitchFamily="18" charset="0"/>
                  </a:rPr>
                  <a:t>L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(𝜃) =</a:t>
                </a:r>
                <a:endPara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Draw the ellipse of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corresponding to a unit circle of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𝜃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increases from zero and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𝔪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𝔪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does it change as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𝜃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changes?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D28EF3-0700-9A40-9D63-975DC3768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726" y="383462"/>
                <a:ext cx="7728526" cy="2689198"/>
              </a:xfrm>
              <a:prstGeom prst="rect">
                <a:avLst/>
              </a:prstGeom>
              <a:blipFill>
                <a:blip r:embed="rId3"/>
                <a:stretch>
                  <a:fillRect l="-1148" t="-1408" b="-3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3E8A1E-C3EE-594C-8616-C68CCABBDE95}"/>
              </a:ext>
            </a:extLst>
          </p:cNvPr>
          <p:cNvCxnSpPr/>
          <p:nvPr/>
        </p:nvCxnSpPr>
        <p:spPr>
          <a:xfrm flipV="1">
            <a:off x="3091912" y="850881"/>
            <a:ext cx="340963" cy="6137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EF88C8-4E32-2C44-893D-2576E87847BC}"/>
              </a:ext>
            </a:extLst>
          </p:cNvPr>
          <p:cNvSpPr txBox="1"/>
          <p:nvPr/>
        </p:nvSpPr>
        <p:spPr>
          <a:xfrm>
            <a:off x="3401749" y="677598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5F1BD-421B-124A-ACA2-A3C131C4EA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7547" y="958976"/>
            <a:ext cx="4712884" cy="7690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3F1691-7B0C-904D-9F2E-01C1E6620AE3}"/>
                  </a:ext>
                </a:extLst>
              </p:cNvPr>
              <p:cNvSpPr txBox="1"/>
              <p:nvPr/>
            </p:nvSpPr>
            <p:spPr>
              <a:xfrm>
                <a:off x="464466" y="3189607"/>
                <a:ext cx="2157385" cy="478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3F1691-7B0C-904D-9F2E-01C1E6620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6" y="3189607"/>
                <a:ext cx="2157385" cy="478785"/>
              </a:xfrm>
              <a:prstGeom prst="rect">
                <a:avLst/>
              </a:prstGeom>
              <a:blipFill>
                <a:blip r:embed="rId5"/>
                <a:stretch>
                  <a:fillRect l="-588" t="-2564" r="-3529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8C5C1D42-A7DE-E842-8D10-F21985D82685}"/>
                  </a:ext>
                </a:extLst>
              </p14:cNvPr>
              <p14:cNvContentPartPr/>
              <p14:nvPr/>
            </p14:nvContentPartPr>
            <p14:xfrm>
              <a:off x="9779595" y="5563861"/>
              <a:ext cx="360" cy="3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8C5C1D42-A7DE-E842-8D10-F21985D8268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48795" y="2839741"/>
                <a:ext cx="6534361" cy="39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BD274C-BED3-114D-9CD2-A0A76C2F32B7}"/>
                  </a:ext>
                </a:extLst>
              </p14:cNvPr>
              <p14:cNvContentPartPr/>
              <p14:nvPr/>
            </p14:nvContentPartPr>
            <p14:xfrm>
              <a:off x="3691912" y="3200139"/>
              <a:ext cx="52200" cy="258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BD274C-BED3-114D-9CD2-A0A76C2F32B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84352" y="3192579"/>
                <a:ext cx="673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6E1740A-2B58-A04A-A24A-42799C12B3D9}"/>
                  </a:ext>
                </a:extLst>
              </p14:cNvPr>
              <p14:cNvContentPartPr/>
              <p14:nvPr/>
            </p14:nvContentPartPr>
            <p14:xfrm>
              <a:off x="3704872" y="3123819"/>
              <a:ext cx="217080" cy="76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6E1740A-2B58-A04A-A24A-42799C12B3D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97312" y="3116619"/>
                <a:ext cx="23220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1C9B721-AC64-B24B-BE6A-16FDAADD2224}"/>
                  </a:ext>
                </a:extLst>
              </p14:cNvPr>
              <p14:cNvContentPartPr/>
              <p14:nvPr/>
            </p14:nvContentPartPr>
            <p14:xfrm>
              <a:off x="3697312" y="3289419"/>
              <a:ext cx="149040" cy="29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1C9B721-AC64-B24B-BE6A-16FDAADD222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89752" y="3281859"/>
                <a:ext cx="1641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991B3E2-EA2D-8A4A-B506-FEC7A556A9AF}"/>
                  </a:ext>
                </a:extLst>
              </p14:cNvPr>
              <p14:cNvContentPartPr/>
              <p14:nvPr/>
            </p14:nvContentPartPr>
            <p14:xfrm>
              <a:off x="4027792" y="3234699"/>
              <a:ext cx="181080" cy="21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991B3E2-EA2D-8A4A-B506-FEC7A556A9A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20232" y="3227139"/>
                <a:ext cx="1962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0628309-8F3B-4941-873E-4AED2F1E5DE0}"/>
                  </a:ext>
                </a:extLst>
              </p14:cNvPr>
              <p14:cNvContentPartPr/>
              <p14:nvPr/>
            </p14:nvContentPartPr>
            <p14:xfrm>
              <a:off x="4043632" y="3334779"/>
              <a:ext cx="148680" cy="11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0628309-8F3B-4941-873E-4AED2F1E5DE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36072" y="3327219"/>
                <a:ext cx="1634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6BE307D-FC51-9B4D-AFB9-8F41CD53B4B5}"/>
                  </a:ext>
                </a:extLst>
              </p14:cNvPr>
              <p14:cNvContentPartPr/>
              <p14:nvPr/>
            </p14:nvContentPartPr>
            <p14:xfrm>
              <a:off x="4303912" y="3105099"/>
              <a:ext cx="468360" cy="339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6BE307D-FC51-9B4D-AFB9-8F41CD53B4B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96352" y="3097539"/>
                <a:ext cx="48348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F9ECE6A-0BCF-0247-B979-C10B5B71AE00}"/>
                  </a:ext>
                </a:extLst>
              </p14:cNvPr>
              <p14:cNvContentPartPr/>
              <p14:nvPr/>
            </p14:nvContentPartPr>
            <p14:xfrm>
              <a:off x="4902592" y="3084939"/>
              <a:ext cx="413640" cy="307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F9ECE6A-0BCF-0247-B979-C10B5B71AE0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95032" y="3077370"/>
                <a:ext cx="428760" cy="322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2981809-79A9-0A4C-A3E1-EBD6FF73EA80}"/>
                  </a:ext>
                </a:extLst>
              </p14:cNvPr>
              <p14:cNvContentPartPr/>
              <p14:nvPr/>
            </p14:nvContentPartPr>
            <p14:xfrm>
              <a:off x="5446912" y="3063339"/>
              <a:ext cx="196920" cy="297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2981809-79A9-0A4C-A3E1-EBD6FF73EA8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39352" y="3055779"/>
                <a:ext cx="21204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560B702-57CA-FF40-8F1A-7288D7221D70}"/>
                  </a:ext>
                </a:extLst>
              </p14:cNvPr>
              <p14:cNvContentPartPr/>
              <p14:nvPr/>
            </p14:nvContentPartPr>
            <p14:xfrm>
              <a:off x="6227032" y="3169179"/>
              <a:ext cx="541080" cy="291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560B702-57CA-FF40-8F1A-7288D7221D7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19472" y="3161619"/>
                <a:ext cx="55620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1F2FA6A-9A72-BC44-977B-A24C0121B2E0}"/>
                  </a:ext>
                </a:extLst>
              </p14:cNvPr>
              <p14:cNvContentPartPr/>
              <p14:nvPr/>
            </p14:nvContentPartPr>
            <p14:xfrm>
              <a:off x="7015432" y="3271419"/>
              <a:ext cx="83880" cy="12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1F2FA6A-9A72-BC44-977B-A24C0121B2E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07872" y="3263859"/>
                <a:ext cx="990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2A1D8FB-AB7F-5947-A28C-7FF6ABF51A0A}"/>
                  </a:ext>
                </a:extLst>
              </p14:cNvPr>
              <p14:cNvContentPartPr/>
              <p14:nvPr/>
            </p14:nvContentPartPr>
            <p14:xfrm>
              <a:off x="7023352" y="3347019"/>
              <a:ext cx="97200" cy="97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2A1D8FB-AB7F-5947-A28C-7FF6ABF51A0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15792" y="3339459"/>
                <a:ext cx="1123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11C5AA9-AC06-7741-B843-83996B530F92}"/>
                  </a:ext>
                </a:extLst>
              </p14:cNvPr>
              <p14:cNvContentPartPr/>
              <p14:nvPr/>
            </p14:nvContentPartPr>
            <p14:xfrm>
              <a:off x="8621752" y="3214899"/>
              <a:ext cx="160200" cy="1303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11C5AA9-AC06-7741-B843-83996B530F9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614192" y="3207339"/>
                <a:ext cx="1753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DCA744C-31EA-0E42-82C9-9E0BEAB8D2AD}"/>
                  </a:ext>
                </a:extLst>
              </p14:cNvPr>
              <p14:cNvContentPartPr/>
              <p14:nvPr/>
            </p14:nvContentPartPr>
            <p14:xfrm>
              <a:off x="7301272" y="3112659"/>
              <a:ext cx="361440" cy="834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DCA744C-31EA-0E42-82C9-9E0BEAB8D2A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93712" y="3105099"/>
                <a:ext cx="37620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B8100CA-3EFA-624A-9784-AC635FBA6758}"/>
                  </a:ext>
                </a:extLst>
              </p14:cNvPr>
              <p14:cNvContentPartPr/>
              <p14:nvPr/>
            </p14:nvContentPartPr>
            <p14:xfrm>
              <a:off x="8637952" y="3465819"/>
              <a:ext cx="270360" cy="297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B8100CA-3EFA-624A-9784-AC635FBA675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30392" y="3458259"/>
                <a:ext cx="2854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0731F3E-8CC0-2D4C-9BE4-AF1F42F7B694}"/>
                  </a:ext>
                </a:extLst>
              </p14:cNvPr>
              <p14:cNvContentPartPr/>
              <p14:nvPr/>
            </p14:nvContentPartPr>
            <p14:xfrm>
              <a:off x="8098672" y="3545019"/>
              <a:ext cx="446400" cy="2534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0731F3E-8CC0-2D4C-9BE4-AF1F42F7B69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091106" y="3537459"/>
                <a:ext cx="461532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8295B8B-E882-7B47-9EEE-37DEFA3A0870}"/>
                  </a:ext>
                </a:extLst>
              </p14:cNvPr>
              <p14:cNvContentPartPr/>
              <p14:nvPr/>
            </p14:nvContentPartPr>
            <p14:xfrm>
              <a:off x="8986072" y="3460419"/>
              <a:ext cx="95400" cy="3463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8295B8B-E882-7B47-9EEE-37DEFA3A087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78512" y="3452859"/>
                <a:ext cx="11052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CB97C27-1430-514F-867A-147D1D1A2C15}"/>
                  </a:ext>
                </a:extLst>
              </p14:cNvPr>
              <p14:cNvContentPartPr/>
              <p14:nvPr/>
            </p14:nvContentPartPr>
            <p14:xfrm>
              <a:off x="9187672" y="3015819"/>
              <a:ext cx="728280" cy="8323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CB97C27-1430-514F-867A-147D1D1A2C1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180108" y="3008619"/>
                <a:ext cx="743407" cy="84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6CE3F18D-92E3-8345-B066-17EDD36965A6}"/>
                  </a:ext>
                </a:extLst>
              </p14:cNvPr>
              <p14:cNvContentPartPr/>
              <p14:nvPr/>
            </p14:nvContentPartPr>
            <p14:xfrm>
              <a:off x="3255592" y="3726099"/>
              <a:ext cx="195120" cy="2541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6CE3F18D-92E3-8345-B066-17EDD36965A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248032" y="3718550"/>
                <a:ext cx="210240" cy="269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B62F8F3F-CA71-5042-BE80-E75881983CCB}"/>
                  </a:ext>
                </a:extLst>
              </p14:cNvPr>
              <p14:cNvContentPartPr/>
              <p14:nvPr/>
            </p14:nvContentPartPr>
            <p14:xfrm>
              <a:off x="3559792" y="3780099"/>
              <a:ext cx="526320" cy="2275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B62F8F3F-CA71-5042-BE80-E75881983CC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52232" y="3772539"/>
                <a:ext cx="541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4452559-CD75-8846-9789-DA642783696C}"/>
                  </a:ext>
                </a:extLst>
              </p14:cNvPr>
              <p14:cNvContentPartPr/>
              <p14:nvPr/>
            </p14:nvContentPartPr>
            <p14:xfrm>
              <a:off x="4190872" y="3798459"/>
              <a:ext cx="397080" cy="1659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4452559-CD75-8846-9789-DA642783696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183312" y="3790899"/>
                <a:ext cx="4122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0711C8F-97A6-5645-B4C5-C2A4B12877EE}"/>
                  </a:ext>
                </a:extLst>
              </p14:cNvPr>
              <p14:cNvContentPartPr/>
              <p14:nvPr/>
            </p14:nvContentPartPr>
            <p14:xfrm>
              <a:off x="5202472" y="3747699"/>
              <a:ext cx="108720" cy="126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0711C8F-97A6-5645-B4C5-C2A4B12877E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194912" y="3740139"/>
                <a:ext cx="1238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5D5BE35-4D1C-E549-BD50-C5F8B129D6D3}"/>
                  </a:ext>
                </a:extLst>
              </p14:cNvPr>
              <p14:cNvContentPartPr/>
              <p14:nvPr/>
            </p14:nvContentPartPr>
            <p14:xfrm>
              <a:off x="5229832" y="3805659"/>
              <a:ext cx="105840" cy="252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5D5BE35-4D1C-E549-BD50-C5F8B129D6D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222632" y="3798459"/>
                <a:ext cx="1209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A90B9BA2-EEA3-8E4F-A1EF-48F91F06B390}"/>
                  </a:ext>
                </a:extLst>
              </p14:cNvPr>
              <p14:cNvContentPartPr/>
              <p14:nvPr/>
            </p14:nvContentPartPr>
            <p14:xfrm>
              <a:off x="5943352" y="3735459"/>
              <a:ext cx="81720" cy="90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A90B9BA2-EEA3-8E4F-A1EF-48F91F06B39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935792" y="3727899"/>
                <a:ext cx="968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EE36DC38-1FE4-514B-8257-23B15D40C8C2}"/>
                  </a:ext>
                </a:extLst>
              </p14:cNvPr>
              <p14:cNvContentPartPr/>
              <p14:nvPr/>
            </p14:nvContentPartPr>
            <p14:xfrm>
              <a:off x="5967112" y="3794859"/>
              <a:ext cx="86040" cy="194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EE36DC38-1FE4-514B-8257-23B15D40C8C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959552" y="3787659"/>
                <a:ext cx="1011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6B19328-6F43-214E-8CCA-6A999293402C}"/>
                  </a:ext>
                </a:extLst>
              </p14:cNvPr>
              <p14:cNvContentPartPr/>
              <p14:nvPr/>
            </p14:nvContentPartPr>
            <p14:xfrm>
              <a:off x="6220192" y="3581019"/>
              <a:ext cx="140040" cy="3808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6B19328-6F43-214E-8CCA-6A999293402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212632" y="3573459"/>
                <a:ext cx="15516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F5CDACE-CEF2-D241-8065-8D8F905D4ED0}"/>
                  </a:ext>
                </a:extLst>
              </p14:cNvPr>
              <p14:cNvContentPartPr/>
              <p14:nvPr/>
            </p14:nvContentPartPr>
            <p14:xfrm>
              <a:off x="6481192" y="3572739"/>
              <a:ext cx="353520" cy="4021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F5CDACE-CEF2-D241-8065-8D8F905D4ED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473632" y="3565539"/>
                <a:ext cx="36864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7368A45-B650-B741-9694-375D2C9B1D62}"/>
                  </a:ext>
                </a:extLst>
              </p14:cNvPr>
              <p14:cNvContentPartPr/>
              <p14:nvPr/>
            </p14:nvContentPartPr>
            <p14:xfrm>
              <a:off x="5675512" y="3687219"/>
              <a:ext cx="156600" cy="2358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7368A45-B650-B741-9694-375D2C9B1D6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67952" y="3679659"/>
                <a:ext cx="1717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FDC6FCF2-35C5-0842-BE0F-11FA1C2ABEE6}"/>
                  </a:ext>
                </a:extLst>
              </p14:cNvPr>
              <p14:cNvContentPartPr/>
              <p14:nvPr/>
            </p14:nvContentPartPr>
            <p14:xfrm>
              <a:off x="5455192" y="3641499"/>
              <a:ext cx="102240" cy="261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FDC6FCF2-35C5-0842-BE0F-11FA1C2ABEE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47632" y="3634299"/>
                <a:ext cx="1173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C9BA057-309C-A94F-984F-0967A6E1FEC3}"/>
                  </a:ext>
                </a:extLst>
              </p14:cNvPr>
              <p14:cNvContentPartPr/>
              <p14:nvPr/>
            </p14:nvContentPartPr>
            <p14:xfrm>
              <a:off x="4918792" y="3689019"/>
              <a:ext cx="196920" cy="2487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C9BA057-309C-A94F-984F-0967A6E1FEC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911232" y="3681459"/>
                <a:ext cx="2120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F3CDCC6-446B-E648-AE30-97AFEF8DD72D}"/>
                  </a:ext>
                </a:extLst>
              </p14:cNvPr>
              <p14:cNvContentPartPr/>
              <p14:nvPr/>
            </p14:nvContentPartPr>
            <p14:xfrm>
              <a:off x="5178712" y="4251339"/>
              <a:ext cx="57240" cy="54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F3CDCC6-446B-E648-AE30-97AFEF8DD72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171152" y="4243779"/>
                <a:ext cx="7236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E62BBDA-1EA5-A84E-ACEF-8278A4585A2C}"/>
                  </a:ext>
                </a:extLst>
              </p14:cNvPr>
              <p14:cNvContentPartPr/>
              <p14:nvPr/>
            </p14:nvContentPartPr>
            <p14:xfrm>
              <a:off x="5155312" y="4300659"/>
              <a:ext cx="130680" cy="306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E62BBDA-1EA5-A84E-ACEF-8278A4585A2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147752" y="4293099"/>
                <a:ext cx="1458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5E1217A6-7427-B843-836F-14C996E11BE6}"/>
                  </a:ext>
                </a:extLst>
              </p14:cNvPr>
              <p14:cNvContentPartPr/>
              <p14:nvPr/>
            </p14:nvContentPartPr>
            <p14:xfrm>
              <a:off x="5438992" y="4146219"/>
              <a:ext cx="87120" cy="2840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5E1217A6-7427-B843-836F-14C996E11BE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431463" y="4138669"/>
                <a:ext cx="102178" cy="299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AA393C66-3AAB-C84A-B2EC-82C4AFF7811D}"/>
                  </a:ext>
                </a:extLst>
              </p14:cNvPr>
              <p14:cNvContentPartPr/>
              <p14:nvPr/>
            </p14:nvContentPartPr>
            <p14:xfrm>
              <a:off x="4770832" y="4160619"/>
              <a:ext cx="307440" cy="2502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AA393C66-3AAB-C84A-B2EC-82C4AFF7811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763272" y="4153059"/>
                <a:ext cx="32256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D96AFA0-DB70-9145-B515-5D462043DB8D}"/>
                  </a:ext>
                </a:extLst>
              </p14:cNvPr>
              <p14:cNvContentPartPr/>
              <p14:nvPr/>
            </p14:nvContentPartPr>
            <p14:xfrm>
              <a:off x="5698912" y="4135419"/>
              <a:ext cx="228240" cy="2595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D96AFA0-DB70-9145-B515-5D462043DB8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691340" y="4127859"/>
                <a:ext cx="243384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401DA20-A472-9E47-94E3-AABE3E5E4321}"/>
                  </a:ext>
                </a:extLst>
              </p14:cNvPr>
              <p14:cNvContentPartPr/>
              <p14:nvPr/>
            </p14:nvContentPartPr>
            <p14:xfrm>
              <a:off x="6038032" y="4223259"/>
              <a:ext cx="88200" cy="97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401DA20-A472-9E47-94E3-AABE3E5E432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030472" y="4215699"/>
                <a:ext cx="1033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BD356B7-49B3-064A-B5BB-8D356A0A62C7}"/>
                  </a:ext>
                </a:extLst>
              </p14:cNvPr>
              <p14:cNvContentPartPr/>
              <p14:nvPr/>
            </p14:nvContentPartPr>
            <p14:xfrm>
              <a:off x="6045952" y="4279059"/>
              <a:ext cx="102240" cy="252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BD356B7-49B3-064A-B5BB-8D356A0A62C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038392" y="4271499"/>
                <a:ext cx="1173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E4B34788-91B7-3D4D-B292-7E81C6BAEDE5}"/>
                  </a:ext>
                </a:extLst>
              </p14:cNvPr>
              <p14:cNvContentPartPr/>
              <p14:nvPr/>
            </p14:nvContentPartPr>
            <p14:xfrm>
              <a:off x="4075312" y="4866579"/>
              <a:ext cx="109440" cy="129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E4B34788-91B7-3D4D-B292-7E81C6BAEDE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067752" y="4859019"/>
                <a:ext cx="1242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9C20737C-F9A7-CE4B-8E5A-9E7D2FD5D01A}"/>
                  </a:ext>
                </a:extLst>
              </p14:cNvPr>
              <p14:cNvContentPartPr/>
              <p14:nvPr/>
            </p14:nvContentPartPr>
            <p14:xfrm>
              <a:off x="4106632" y="4928859"/>
              <a:ext cx="109440" cy="144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9C20737C-F9A7-CE4B-8E5A-9E7D2FD5D01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099072" y="4921299"/>
                <a:ext cx="1245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86E66AFC-5EC6-204B-A6FC-5A31A0F7BEEC}"/>
                  </a:ext>
                </a:extLst>
              </p14:cNvPr>
              <p14:cNvContentPartPr/>
              <p14:nvPr/>
            </p14:nvContentPartPr>
            <p14:xfrm>
              <a:off x="4334872" y="4787019"/>
              <a:ext cx="191880" cy="2109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86E66AFC-5EC6-204B-A6FC-5A31A0F7BEE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327312" y="4779819"/>
                <a:ext cx="2070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AECF1A0F-BE76-D148-861C-0BC1EE2BAF03}"/>
                  </a:ext>
                </a:extLst>
              </p14:cNvPr>
              <p14:cNvContentPartPr/>
              <p14:nvPr/>
            </p14:nvContentPartPr>
            <p14:xfrm>
              <a:off x="4666792" y="4833819"/>
              <a:ext cx="30600" cy="421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AECF1A0F-BE76-D148-861C-0BC1EE2BAF0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659232" y="4826259"/>
                <a:ext cx="457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57883335-0A64-644C-9E13-3F12605F487B}"/>
                  </a:ext>
                </a:extLst>
              </p14:cNvPr>
              <p14:cNvContentPartPr/>
              <p14:nvPr/>
            </p14:nvContentPartPr>
            <p14:xfrm>
              <a:off x="4664272" y="4950099"/>
              <a:ext cx="33120" cy="378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57883335-0A64-644C-9E13-3F12605F487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656712" y="4942539"/>
                <a:ext cx="482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2F2E7DEF-0418-2E4A-ADE4-46C3A8F72C61}"/>
                  </a:ext>
                </a:extLst>
              </p14:cNvPr>
              <p14:cNvContentPartPr/>
              <p14:nvPr/>
            </p14:nvContentPartPr>
            <p14:xfrm>
              <a:off x="3646912" y="4782339"/>
              <a:ext cx="353160" cy="2890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2F2E7DEF-0418-2E4A-ADE4-46C3A8F72C6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639352" y="4774779"/>
                <a:ext cx="3682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251D081B-CF49-4847-B68B-C101AC00306A}"/>
                  </a:ext>
                </a:extLst>
              </p14:cNvPr>
              <p14:cNvContentPartPr/>
              <p14:nvPr/>
            </p14:nvContentPartPr>
            <p14:xfrm>
              <a:off x="3208072" y="4766499"/>
              <a:ext cx="221400" cy="2865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251D081B-CF49-4847-B68B-C101AC00306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200500" y="4758939"/>
                <a:ext cx="236545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E4E52F6F-3332-0F4E-90B0-0D58B1112890}"/>
                  </a:ext>
                </a:extLst>
              </p14:cNvPr>
              <p14:cNvContentPartPr/>
              <p14:nvPr/>
            </p14:nvContentPartPr>
            <p14:xfrm>
              <a:off x="5274112" y="4863339"/>
              <a:ext cx="23040" cy="1357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E4E52F6F-3332-0F4E-90B0-0D58B111289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266552" y="4855779"/>
                <a:ext cx="381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8886A3CB-74E3-E744-9972-F445E9862CAB}"/>
                  </a:ext>
                </a:extLst>
              </p14:cNvPr>
              <p14:cNvContentPartPr/>
              <p14:nvPr/>
            </p14:nvContentPartPr>
            <p14:xfrm>
              <a:off x="5438992" y="4761099"/>
              <a:ext cx="92880" cy="79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8886A3CB-74E3-E744-9972-F445E9862CA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431432" y="4753539"/>
                <a:ext cx="1076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88AC97D8-0B1C-5E46-8624-0E3B0EF399F1}"/>
                  </a:ext>
                </a:extLst>
              </p14:cNvPr>
              <p14:cNvContentPartPr/>
              <p14:nvPr/>
            </p14:nvContentPartPr>
            <p14:xfrm>
              <a:off x="5446552" y="4853259"/>
              <a:ext cx="126360" cy="183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88AC97D8-0B1C-5E46-8624-0E3B0EF399F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438992" y="4845699"/>
                <a:ext cx="1414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8115338C-6DDC-6641-8AE1-081C4C877839}"/>
                  </a:ext>
                </a:extLst>
              </p14:cNvPr>
              <p14:cNvContentPartPr/>
              <p14:nvPr/>
            </p14:nvContentPartPr>
            <p14:xfrm>
              <a:off x="5998432" y="4686219"/>
              <a:ext cx="157680" cy="2610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8115338C-6DDC-6641-8AE1-081C4C87783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991216" y="4678659"/>
                <a:ext cx="172835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EADF3DD1-BA05-1645-9895-8C5CD6231661}"/>
                  </a:ext>
                </a:extLst>
              </p14:cNvPr>
              <p14:cNvContentPartPr/>
              <p14:nvPr/>
            </p14:nvContentPartPr>
            <p14:xfrm>
              <a:off x="5719072" y="4674339"/>
              <a:ext cx="87840" cy="3034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EADF3DD1-BA05-1645-9895-8C5CD623166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711543" y="4666788"/>
                <a:ext cx="102540" cy="318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84343BD6-C820-A14E-84A5-57043EF98460}"/>
                  </a:ext>
                </a:extLst>
              </p14:cNvPr>
              <p14:cNvContentPartPr/>
              <p14:nvPr/>
            </p14:nvContentPartPr>
            <p14:xfrm>
              <a:off x="5021032" y="4710339"/>
              <a:ext cx="178200" cy="2530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84343BD6-C820-A14E-84A5-57043EF9846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013472" y="4702790"/>
                <a:ext cx="193320" cy="268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1B3FEC8A-95DE-5A4E-8F48-3E86EE5994E0}"/>
                  </a:ext>
                </a:extLst>
              </p14:cNvPr>
              <p14:cNvContentPartPr/>
              <p14:nvPr/>
            </p14:nvContentPartPr>
            <p14:xfrm>
              <a:off x="6257272" y="4046859"/>
              <a:ext cx="994320" cy="9795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1B3FEC8A-95DE-5A4E-8F48-3E86EE5994E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249712" y="4039299"/>
                <a:ext cx="1009440" cy="9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4BA1D838-2D57-F84E-8CC1-7EEBB5A7DCA8}"/>
                  </a:ext>
                </a:extLst>
              </p14:cNvPr>
              <p14:cNvContentPartPr/>
              <p14:nvPr/>
            </p14:nvContentPartPr>
            <p14:xfrm>
              <a:off x="4950112" y="5241699"/>
              <a:ext cx="334440" cy="2253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4BA1D838-2D57-F84E-8CC1-7EEBB5A7DCA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942544" y="5234499"/>
                <a:ext cx="349576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75FC4CD5-717E-584E-9EDB-030FACBD32A5}"/>
                  </a:ext>
                </a:extLst>
              </p14:cNvPr>
              <p14:cNvContentPartPr/>
              <p14:nvPr/>
            </p14:nvContentPartPr>
            <p14:xfrm>
              <a:off x="5394352" y="5260059"/>
              <a:ext cx="182880" cy="3744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75FC4CD5-717E-584E-9EDB-030FACBD32A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387152" y="5252499"/>
                <a:ext cx="1980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88109865-C2DE-BF4B-A5F1-5F5CDC5C8F50}"/>
                  </a:ext>
                </a:extLst>
              </p14:cNvPr>
              <p14:cNvContentPartPr/>
              <p14:nvPr/>
            </p14:nvContentPartPr>
            <p14:xfrm>
              <a:off x="5407312" y="5338179"/>
              <a:ext cx="168480" cy="194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88109865-C2DE-BF4B-A5F1-5F5CDC5C8F5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399752" y="5330619"/>
                <a:ext cx="1836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8A44152A-7CCD-124B-846A-195E0129C132}"/>
                  </a:ext>
                </a:extLst>
              </p14:cNvPr>
              <p14:cNvContentPartPr/>
              <p14:nvPr/>
            </p14:nvContentPartPr>
            <p14:xfrm>
              <a:off x="5673352" y="5207139"/>
              <a:ext cx="260640" cy="1731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8A44152A-7CCD-124B-846A-195E0129C13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665792" y="5199579"/>
                <a:ext cx="2757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E0646B09-10D9-0A4A-A860-3580A7314739}"/>
                  </a:ext>
                </a:extLst>
              </p14:cNvPr>
              <p14:cNvContentPartPr/>
              <p14:nvPr/>
            </p14:nvContentPartPr>
            <p14:xfrm>
              <a:off x="5997712" y="5343219"/>
              <a:ext cx="49680" cy="964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E0646B09-10D9-0A4A-A860-3580A731473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990152" y="5335659"/>
                <a:ext cx="644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914E59F5-E3A2-A042-B2C0-916A1FDCFF81}"/>
                  </a:ext>
                </a:extLst>
              </p14:cNvPr>
              <p14:cNvContentPartPr/>
              <p14:nvPr/>
            </p14:nvContentPartPr>
            <p14:xfrm>
              <a:off x="6652912" y="5215779"/>
              <a:ext cx="88200" cy="183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914E59F5-E3A2-A042-B2C0-916A1FDCFF8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645352" y="5208219"/>
                <a:ext cx="1033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1E186538-F452-FA43-8785-BC036F19A6F2}"/>
                  </a:ext>
                </a:extLst>
              </p14:cNvPr>
              <p14:cNvContentPartPr/>
              <p14:nvPr/>
            </p14:nvContentPartPr>
            <p14:xfrm>
              <a:off x="6660832" y="5297139"/>
              <a:ext cx="96840" cy="36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1E186538-F452-FA43-8785-BC036F19A6F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653272" y="5289579"/>
                <a:ext cx="1119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11B09CD4-1A8C-5D46-9116-84BC866EAF19}"/>
                  </a:ext>
                </a:extLst>
              </p14:cNvPr>
              <p14:cNvContentPartPr/>
              <p14:nvPr/>
            </p14:nvContentPartPr>
            <p14:xfrm>
              <a:off x="6867832" y="5076459"/>
              <a:ext cx="164880" cy="4741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11B09CD4-1A8C-5D46-9116-84BC866EAF1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60272" y="5068899"/>
                <a:ext cx="18000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EAD68C73-EC68-7A44-9B88-61610CAEDD9F}"/>
                  </a:ext>
                </a:extLst>
              </p14:cNvPr>
              <p14:cNvContentPartPr/>
              <p14:nvPr/>
            </p14:nvContentPartPr>
            <p14:xfrm>
              <a:off x="7107232" y="5077899"/>
              <a:ext cx="139320" cy="12960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EAD68C73-EC68-7A44-9B88-61610CAEDD9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099672" y="5070339"/>
                <a:ext cx="154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67042C5E-8CF5-8043-A66D-FE9136D7D5BF}"/>
                  </a:ext>
                </a:extLst>
              </p14:cNvPr>
              <p14:cNvContentPartPr/>
              <p14:nvPr/>
            </p14:nvContentPartPr>
            <p14:xfrm>
              <a:off x="7181032" y="5346819"/>
              <a:ext cx="34560" cy="1566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67042C5E-8CF5-8043-A66D-FE9136D7D5B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173472" y="5339259"/>
                <a:ext cx="496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559E5869-CE59-644D-BB71-5E6344F948DC}"/>
                  </a:ext>
                </a:extLst>
              </p14:cNvPr>
              <p14:cNvContentPartPr/>
              <p14:nvPr/>
            </p14:nvContentPartPr>
            <p14:xfrm>
              <a:off x="7322512" y="5008059"/>
              <a:ext cx="227520" cy="53604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559E5869-CE59-644D-BB71-5E6344F948D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314952" y="5000499"/>
                <a:ext cx="242640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94F4607C-3E51-4140-A848-18FB342CF568}"/>
                  </a:ext>
                </a:extLst>
              </p14:cNvPr>
              <p14:cNvContentPartPr/>
              <p14:nvPr/>
            </p14:nvContentPartPr>
            <p14:xfrm>
              <a:off x="6203632" y="5186619"/>
              <a:ext cx="329040" cy="2095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94F4607C-3E51-4140-A848-18FB342CF56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196080" y="5179046"/>
                <a:ext cx="344143" cy="224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DDC4C821-0265-4540-B1F9-536A21C4A475}"/>
                  </a:ext>
                </a:extLst>
              </p14:cNvPr>
              <p14:cNvContentPartPr/>
              <p14:nvPr/>
            </p14:nvContentPartPr>
            <p14:xfrm>
              <a:off x="8663152" y="4097979"/>
              <a:ext cx="3004200" cy="236628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DDC4C821-0265-4540-B1F9-536A21C4A475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655592" y="4090418"/>
                <a:ext cx="3019320" cy="2381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9CDE11E9-ACD3-9C43-BC1B-48C76EFEBFE0}"/>
                  </a:ext>
                </a:extLst>
              </p14:cNvPr>
              <p14:cNvContentPartPr/>
              <p14:nvPr/>
            </p14:nvContentPartPr>
            <p14:xfrm>
              <a:off x="918472" y="5305059"/>
              <a:ext cx="87120" cy="1497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9CDE11E9-ACD3-9C43-BC1B-48C76EFEBFE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10912" y="5297499"/>
                <a:ext cx="1022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834F6EB4-2767-F042-83A3-1F6D743A0C42}"/>
                  </a:ext>
                </a:extLst>
              </p14:cNvPr>
              <p14:cNvContentPartPr/>
              <p14:nvPr/>
            </p14:nvContentPartPr>
            <p14:xfrm>
              <a:off x="677632" y="5157459"/>
              <a:ext cx="164520" cy="31860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834F6EB4-2767-F042-83A3-1F6D743A0C4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70432" y="5149899"/>
                <a:ext cx="17928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A16BE105-521D-5746-869B-0CC7FF7BEC6A}"/>
                  </a:ext>
                </a:extLst>
              </p14:cNvPr>
              <p14:cNvContentPartPr/>
              <p14:nvPr/>
            </p14:nvContentPartPr>
            <p14:xfrm>
              <a:off x="1498432" y="5391459"/>
              <a:ext cx="15120" cy="12348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A16BE105-521D-5746-869B-0CC7FF7BEC6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490872" y="5384259"/>
                <a:ext cx="302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B13680A1-EDE0-E446-BF3B-8DA6C5724D30}"/>
                  </a:ext>
                </a:extLst>
              </p14:cNvPr>
              <p14:cNvContentPartPr/>
              <p14:nvPr/>
            </p14:nvContentPartPr>
            <p14:xfrm>
              <a:off x="1707592" y="5136579"/>
              <a:ext cx="988560" cy="3963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B13680A1-EDE0-E446-BF3B-8DA6C5724D3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700032" y="5129379"/>
                <a:ext cx="100332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99AAC62D-FB04-6E44-BA71-EFA56F055F98}"/>
                  </a:ext>
                </a:extLst>
              </p14:cNvPr>
              <p14:cNvContentPartPr/>
              <p14:nvPr/>
            </p14:nvContentPartPr>
            <p14:xfrm>
              <a:off x="1280272" y="5151339"/>
              <a:ext cx="146880" cy="24120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99AAC62D-FB04-6E44-BA71-EFA56F055F9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272730" y="5143779"/>
                <a:ext cx="161963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46F4F6B6-15A6-2045-9F5A-D826C1A7EDBD}"/>
                  </a:ext>
                </a:extLst>
              </p14:cNvPr>
              <p14:cNvContentPartPr/>
              <p14:nvPr/>
            </p14:nvContentPartPr>
            <p14:xfrm>
              <a:off x="606352" y="5708979"/>
              <a:ext cx="100440" cy="1850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46F4F6B6-15A6-2045-9F5A-D826C1A7EDB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98792" y="5701419"/>
                <a:ext cx="11556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A25D6F1B-CDA8-014B-A9E4-EB6CCAD64879}"/>
                  </a:ext>
                </a:extLst>
              </p14:cNvPr>
              <p14:cNvContentPartPr/>
              <p14:nvPr/>
            </p14:nvContentPartPr>
            <p14:xfrm>
              <a:off x="787432" y="5770179"/>
              <a:ext cx="90720" cy="9144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A25D6F1B-CDA8-014B-A9E4-EB6CCAD6487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79872" y="5762619"/>
                <a:ext cx="10584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AD33C30F-DFF5-F842-96FD-14651F5D2E25}"/>
                  </a:ext>
                </a:extLst>
              </p14:cNvPr>
              <p14:cNvContentPartPr/>
              <p14:nvPr/>
            </p14:nvContentPartPr>
            <p14:xfrm>
              <a:off x="1907392" y="5751459"/>
              <a:ext cx="122400" cy="15228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AD33C30F-DFF5-F842-96FD-14651F5D2E2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899832" y="5743899"/>
                <a:ext cx="1375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FA11CF44-5E74-5140-B56E-FFAA4687073F}"/>
                  </a:ext>
                </a:extLst>
              </p14:cNvPr>
              <p14:cNvContentPartPr/>
              <p14:nvPr/>
            </p14:nvContentPartPr>
            <p14:xfrm>
              <a:off x="4256392" y="5840739"/>
              <a:ext cx="360" cy="36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FA11CF44-5E74-5140-B56E-FFAA4687073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248832" y="5833539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B7E10EBF-509F-6E4A-BE80-6FD5416CEACF}"/>
                  </a:ext>
                </a:extLst>
              </p14:cNvPr>
              <p14:cNvContentPartPr/>
              <p14:nvPr/>
            </p14:nvContentPartPr>
            <p14:xfrm>
              <a:off x="3137152" y="5596659"/>
              <a:ext cx="994680" cy="40932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B7E10EBF-509F-6E4A-BE80-6FD5416CEACF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129595" y="5589106"/>
                <a:ext cx="1009795" cy="424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6D6FDBC0-4DFD-DF45-B17A-0E6050DEE918}"/>
                  </a:ext>
                </a:extLst>
              </p14:cNvPr>
              <p14:cNvContentPartPr/>
              <p14:nvPr/>
            </p14:nvContentPartPr>
            <p14:xfrm>
              <a:off x="2529472" y="5745699"/>
              <a:ext cx="398160" cy="15012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6D6FDBC0-4DFD-DF45-B17A-0E6050DEE91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521912" y="5738139"/>
                <a:ext cx="4129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D95CE585-E26A-FF40-9AF6-C14DD186CBC0}"/>
                  </a:ext>
                </a:extLst>
              </p14:cNvPr>
              <p14:cNvContentPartPr/>
              <p14:nvPr/>
            </p14:nvContentPartPr>
            <p14:xfrm>
              <a:off x="2191072" y="5609259"/>
              <a:ext cx="269280" cy="34668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D95CE585-E26A-FF40-9AF6-C14DD186CBC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183512" y="5601699"/>
                <a:ext cx="28440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F93C7F62-340B-194A-9E23-2948D4730DE0}"/>
                  </a:ext>
                </a:extLst>
              </p14:cNvPr>
              <p14:cNvContentPartPr/>
              <p14:nvPr/>
            </p14:nvContentPartPr>
            <p14:xfrm>
              <a:off x="1521112" y="5651739"/>
              <a:ext cx="305280" cy="25452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F93C7F62-340B-194A-9E23-2948D4730DE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513552" y="5644179"/>
                <a:ext cx="32040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4476BAA3-5431-CC4B-81EB-CBFC31B65CF6}"/>
                  </a:ext>
                </a:extLst>
              </p14:cNvPr>
              <p14:cNvContentPartPr/>
              <p14:nvPr/>
            </p14:nvContentPartPr>
            <p14:xfrm>
              <a:off x="1093072" y="5590899"/>
              <a:ext cx="228600" cy="29052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4476BAA3-5431-CC4B-81EB-CBFC31B65CF6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85512" y="5583339"/>
                <a:ext cx="2437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43BC19A3-038D-2141-AA09-207A45934F3F}"/>
                  </a:ext>
                </a:extLst>
              </p14:cNvPr>
              <p14:cNvContentPartPr/>
              <p14:nvPr/>
            </p14:nvContentPartPr>
            <p14:xfrm>
              <a:off x="2364592" y="3729699"/>
              <a:ext cx="187920" cy="19476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43BC19A3-038D-2141-AA09-207A45934F3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357032" y="3722139"/>
                <a:ext cx="2026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07B436E7-9B56-A34E-B539-E2C32CA07FE6}"/>
                  </a:ext>
                </a:extLst>
              </p14:cNvPr>
              <p14:cNvContentPartPr/>
              <p14:nvPr/>
            </p14:nvContentPartPr>
            <p14:xfrm>
              <a:off x="330232" y="3865059"/>
              <a:ext cx="1929960" cy="52884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07B436E7-9B56-A34E-B539-E2C32CA07FE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22673" y="3857499"/>
                <a:ext cx="1944717" cy="54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1438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4549</TotalTime>
  <Words>407</Words>
  <Application>Microsoft Macintosh PowerPoint</Application>
  <PresentationFormat>Widescreen</PresentationFormat>
  <Paragraphs>70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Apple Chancery</vt:lpstr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446</cp:revision>
  <cp:lastPrinted>2020-10-20T23:54:44Z</cp:lastPrinted>
  <dcterms:created xsi:type="dcterms:W3CDTF">2020-09-16T15:38:21Z</dcterms:created>
  <dcterms:modified xsi:type="dcterms:W3CDTF">2020-11-24T04:44:15Z</dcterms:modified>
</cp:coreProperties>
</file>